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urned away angry for only a moment,but I will show you my love forever.”So says the Lord who saves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e time of Noah I promisednever again to flood the earth.Now I promise not to be angry with you again;I will not reprimand or punish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hills may crumble,but my love for you will never end;I will keep forever my promise of peace.”So says the Lord who loves you.The Future Jerusal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O Jerusalem, you suffering, helpless city,with no one to comfort you,I will rebuild your foundations with precious ston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uild your towers with rubies,your gates with stones that glow like fire,and the wall around you with jew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yself will teach your peopleand give them prosperity and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right will make you strong.You will be safe from oppression and terr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attacks you,does it without my consent;whoever fights against you will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reate the blacksmith,who builds a fire and forges weapons.I also create the soldier,who uses the weapons to k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weapon will be able to hurt you;you will have an answer for all who accuse you.I will defend my servantsand give them victory.”The Lord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Love fo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have been like a childless woman,but now you can sing and shout for joy.Now you will have more childrenthan a woman whose husband never left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tent you live in larger;lengthen its ropes and strengthen the peg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xtend your boundaries on all sides;your people will get back the landthat the other nations now occupy.Cities now deserted will be filled with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fraid—you will not be disgraced again;you will not be humiliated.You will forget your unfaithfulness as a young wife,and your desperate loneliness as a wi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reator will be like a husband to you—the Lord Almighty is his name.The holy God of Israel will save you—he is the ruler of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like a young wife,deserted by her husband and deeply distressed.But the Lord calls you back to him and say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one brief moment I left you;with deep love I will take you ba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2026-05-20T07:49:04Z</dcterms:created>
  <dcterms:modified xsi:type="dcterms:W3CDTF">2026-05-20T07:49:04Z</dcterms:modified>
  <dc:title>Bible.com.au: Isaiah 54:1-17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