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7943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53: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was placed in a grave with those who are evil,he was buried with the rich,even though he had never committed a crimeor ever told a li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ord says,“It was my will that he should suffer;his death was a sacrifice to bring forgiveness.And so he will see his descendants;he will live a long life,and through him my purpose will succe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fter a life of suffering, he will again have joy;he will know that he did not suffer in vain.My devoted servant, with whom I am pleased,will bear the punishment of manyand for his sake I will forgive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so I will give him a place of honor,a place among the great and powerful.He willingly gave his lifeand shared the fate of evil men.He took the place of many sinnersand prayed that they might be forgiv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people reply,“Who would have believed what we now report?Who could have seen the Lord's hand in thi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t was the will of the Lord that his servantgrow like a plant taking root in dry ground.He had no dignity or beautyto make us take notice of him.There was nothing attractive about him,nothing that would draw us to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e despised him and rejected him;he endured suffering and pain.No one would even look at him—we ignored him as if he were noth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he endured the suffering that should have been ours,the pain that we should have borne.All the while we thought that his sufferingwas punishment sent by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because of our sins he was wounded,beaten because of the evil we did.We are healed by the punishment he suffered,made whole by the blows he receiv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ll of us were like sheep that were lost,each of us going his own way.But the Lord made the punishment fall on him,the punishment all of us deserv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was treated harshly, but endured it humbly;he never said a word.Like a lamb about to be slaughtered,like a sheep about to be sheared,he never said a w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was arrested and sentenced and led off to die,and no one cared about his fate.He was put to death for the sins of our people.]]></a:t>
            </a:r>
          </a:p>
        </p:txBody>
      </p:sp>
    </p:spTree>
  </p:cSld>
  <p:clrMapOvr>
    <a:masterClrMapping/>
  </p:clrMapOvr>
</p:sld>
</file>

<file path=ppt/theme/theme1.xml><?xml version="1.0" encoding="utf-8"?>
<a:theme xmlns:a="http://schemas.openxmlformats.org/drawingml/2006/main" name="Theme43">
  <a:themeElements>
    <a:clrScheme name="Theme4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2026-08-11T15:45:59Z</dcterms:created>
  <dcterms:modified xsi:type="dcterms:W3CDTF">2026-08-11T15:45:59Z</dcterms:modified>
  <dc:title>Bible.com.au: Isaiah 53:1-12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