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55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placed in a grave with those who are evil,he was buried with the rich,even though he had never committed a crimeor ever told a l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It was my will that he should suffer;his death was a sacrifice to bring forgiveness.And so he will see his descendants;he will live a long life,and through him my purpose will succe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a life of suffering, he will again have joy;he will know that he did not suffer in vain.My devoted servant, with whom I am pleased,will bear the punishment of manyand for his sake I will forgiv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 will give him a place of honor,a place among the great and powerful.He willingly gave his lifeand shared the fate of evil men.He took the place of many sinnersand prayed that they might be forgi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reply,“Who would have believed what we now report?Who could have seen the Lord's hand in th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the will of the Lord that his servantgrow like a plant taking root in dry ground.He had no dignity or beautyto make us take notice of him.There was nothing attractive about him,nothing that would draw us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despised him and rejected him;he endured suffering and pain.No one would even look at him—we ignored him as if he were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endured the suffering that should have been ours,the pain that we should have borne.All the while we thought that his sufferingwas punishment sent b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cause of our sins he was wounded,beaten because of the evil we did.We are healed by the punishment he suffered,made whole by the blows he recei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of us were like sheep that were lost,each of us going his own way.But the Lord made the punishment fall on him,the punishment all of us deser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treated harshly, but endured it humbly;he never said a word.Like a lamb about to be slaughtered,like a sheep about to be sheared,he never said a w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arrested and sentenced and led off to die,and no one cared about his fate.He was put to death for the sins of our peopl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2026-06-15T10:28:02Z</dcterms:created>
  <dcterms:modified xsi:type="dcterms:W3CDTF">2026-06-15T10:28:02Z</dcterms:modified>
  <dc:title>Bible.com.au: Isaiah 53:1-12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