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uard the city are shouting,shouting together for joy.They can see with their own eyesthe return of the Lord to 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into shouts of joy,you ruins of Jerusalem!The Lord will rescue his cityand comfort his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use his holy power;he will save his people,and all the world will se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to leave Babylonia,all you that carry the Temple equipment.Touch no forbidden thing;keep yourselves holy and lea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ime you will not have to leave in a hurry;you will not be trying to escape.The Lord your God will lead youand protect you on every side.The Suffering Servan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My servant will succeed in his task;he will be highly honor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were shocked when they saw him;he was so disfigured that he hardly looked hu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many nations will marvel at him,and kings will be speechless with amazement.They will see and understandsomething they had never known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Rescue Jerusale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be strong and great again!Holy city of God, clothe yourself with splendor!The heathen will never enter your gate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yourself free, Jerusalem!Rise from the dust and sit on your throne!Undo the chains that bind you,captive people of Zion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says to his people, “When you became slaves, no money was paid for you; in the same way nothing will be paid to set you fr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nt to live in Egypt as foreigners, you did so of your own free will; Assyria, however, took you away by force and paid nothing for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n Babylonia the same thing has happened: you are captives, and nothing was paid for you. Those who rule over you boast and brag and constantly show contempt fo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 to come you will acknowledge that I am God and that I have spoken to you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it is to seea messenger coming across the mountains,bringing good news, the news of peace!He announces victory and says to Zion,“Your God is king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2026-06-15T07:54:47Z</dcterms:created>
  <dcterms:modified xsi:type="dcterms:W3CDTF">2026-06-15T07:54:47Z</dcterms:modified>
  <dc:title>Bible.com.au: Isaiah 52:1-15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