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76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will vanish like moth-eaten clothing!But the deliverance I bring will last forever;my victory will endure for all ti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ke up, Lord, and help us!Use your power and save us;use it as you did in ancient times.It was you that cut the sea monster Rahab to piec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t was you also who dried up the seaand made a path through the water,so that those you were saving could cro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ose whom you have rescuedwill reach Jerusalem with gladness,singing and shouting for joy.They will be happy forever,forever free from sorrow and grief.]]></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says,“I am the one who strengthens you.Why should you fear mortals,who are no more enduring than gra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ave you forgotten the Lord who made you,who stretched out the heavensand laid the earth's foundations?Why should you live in constant fearof the fury of those who oppress you,of those who are ready to destroy you?Their fury can no longer touch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se who are prisoners will soon be set free;they will live a long lifeand have all the food they ne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am the Lord your God;I stir up the seaand make its waves roar.My name is the Lord Almigh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stretched out the heavensand laid the earth's foundations;I say to Jerusalem, ‘You are my people!I have given you my teaching,and I protect you with my hand.’”The End of Jerusalem's Suffer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rusalem, wake up!Rouse yourself and get up!You have drunk the cup of punishmentthat the Lord in his anger gave you to drink;you drank it down, and it made you stagg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ords of Comfort to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 is no one to lead you,no one among your peopleto take you by the h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 double disaster has fallen on you:your land has been devastated by war,and your people have starved.There is no one to show you sympath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t the corner of every streetyour people collapse from weakness;they are like deer caught in a hunter's net.They have felt the force of God's ang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suffering people of Jerusalem,you that stagger as though you were drun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your God defends you and says,“I am taking away the cupthat I gave you in my anger.You will no longer have to drinkthe wine that makes you stagg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give it to those who oppressed you,to those who made you lie down in the streetsand trampled on you as if you were dir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ys,“Listen to me, you that want to be saved,you that come to me for help.Think of the rock from which you came,the quarry from which you were cu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nk of your ancestor, Abraham,and of Sarah, from whom you are descended.When I called Abraham, he was childless,but I blessed him and gave him children;I made his descendants numero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show compassion to Jerusalem,to all who live in her ruins.Though her land is a desert, I will make it a garden,like the garden I planted in Eden.Joy and gladness will be there,and songs of praise and thanks to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isten to me, my people,listen to what I say:I give my teaching to the nations;my laws will bring them li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come quickly and save them;the time of my victory is near.I myself will rule over the nations.Distant lands wait for me to come;they wait with hope for me to save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ook up at the heavens; look at the earth!The heavens will disappear like smoke;the earth will wear out like old clothing,and all its people will die like flies.But the deliverance I bring will last forever;my victory will be fina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isten to me, you that know what is right,who have my teaching fixed in your hearts.Do not be afraid when people taunt and insult you;]]></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2026-05-20T07:16:55Z</dcterms:created>
  <dcterms:modified xsi:type="dcterms:W3CDTF">2026-05-20T07:16:55Z</dcterms:modified>
  <dc:title>Bible.com.au: Isaiah 51:1-23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