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0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0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vereign Lord himself defends me—who, then, can prove me guilty?All my accusers will disappear;they will vanish like moth-eaten clo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that honor the Lordand obey the words of his servant,the path you walk may be dark indeed,but trust in the Lord, rely on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that plot to destroy otherswill be destroyed by your own plots.The Lord himself will make this happen;you will suffer a miserable f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Do you think I sent my people awaylike a man who divorces his wife?Where, then, are the papers of divorce?Do you think I sold you into captivitylike a man who sells his children as slaves?No, you went away captive because of your sins;you were sent away because of your crim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id my people fail to respondwhen I went to them to save them?Why did they not answer when I called?Am I too weak to save them?I can dry up the sea with a commandand turn rivers into a desert,so that the fish in them die for lack of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make the sky turn dark,as if it were in mourning for the dead.”The Obedience of the Lord's Servan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vereign Lord has taught me what to say,so that I can strengthen the weary.Every morning he makes me eagerto hear what he is going to teach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me understanding,and I have not rebelledor turned away from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red my back to those who beat me.I did not stop them when they insulted me,when they pulled out the hairs of my beardand spit in my f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insults cannot hurt mebecause the Sovereign Lord gives me help.I brace myself to endure them.I know that I will not be disgrac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near,and he will prove me innocent.Does anyone dare bring charges against me?Let us go to court together!Let him bring his accusatio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2026-07-05T13:22:17Z</dcterms:created>
  <dcterms:modified xsi:type="dcterms:W3CDTF">2026-07-05T13:22:17Z</dcterms:modified>
  <dc:title>Bible.com.au: Isaiah 50:1-11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