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presProps" Target="presProps.xml"/>
  <Relationship Id="rId17" Type="http://schemas.openxmlformats.org/officeDocument/2006/relationships/viewProps" Target="viewProps.xml"/>
  <Relationship Id="rId1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227097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aiah 50:1-1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T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overeign Lord himself defends me—who, then, can prove me guilty?All my accusers will disappear;they will vanish like moth-eaten cloth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of you that honor the Lordand obey the words of his servant,the path you walk may be dark indeed,but trust in the Lord, rely on your God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of you that plot to destroy otherswill be destroyed by your own plots.The Lord himself will make this happen;you will suffer a miserable fate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says,“Do you think I sent my people awaylike a man who divorces his wife?Where, then, are the papers of divorce?Do you think I sold you into captivitylike a man who sells his children as slaves?No, you went away captive because of your sins;you were sent away because of your crimes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Why did my people fail to respondwhen I went to them to save them?Why did they not answer when I called?Am I too weak to save them?I can dry up the sea with a commandand turn rivers into a desert,so that the fish in them die for lack of water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can make the sky turn dark,as if it were in mourning for the dead.”The Obedience of the Lord's Servant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overeign Lord has taught me what to say,so that I can strengthen the weary.Every morning he makes me eagerto hear what he is going to teach m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has given me understanding,and I have not rebelledor turned away from him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bared my back to those who beat me.I did not stop them when they insulted me,when they pulled out the hairs of my beardand spit in my fac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ir insults cannot hurt mebecause the Sovereign Lord gives me help.I brace myself to endure them.I know that I will not be disgraced,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God is near,and he will prove me innocent.Does anyone dare bring charges against me?Let us go to court together!Let him bring his accusation!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0">
  <a:themeElements>
    <a:clrScheme name="Theme9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2026-07-05T12:31:42Z</dcterms:created>
  <dcterms:modified xsi:type="dcterms:W3CDTF">2026-07-05T12:31:42Z</dcterms:modified>
  <dc:title>Bible.com.au: Isaiah 50:1-11 (GNT)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