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ys to his people,“When the time comes to save you, I will show you favorand answer your cries for help.I will guard and protect youand through you make a covenant with all peoples.I will let you settle once againin your land that is now laid was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say to the prisoners, ‘Go free!’and to those who are in darkness,‘Come out to the light!’They will be like sheep that graze on the 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never be hungry or thirsty.Sun and desert heat will not hurt them,for they will be led by one who loves them.He will lead them to springs of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make a highway across the mountainsand prepare a road for my people to trav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people will come from far away,from the north and the west,and from Aswan in the so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g, heavens! Shout for joy, earth!Let the mountains burst into song!The Lord will comfort his people;he will have pity on his suffering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people of Jerusalem said,“The Lord has abandoned us!He has forgotten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 answers,“Can a woman forget her own babyand not love the child she bore?Even if a mother should forget her child,I will never forget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rusalem, I can never forget you!I have written your name on the palms of my h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who will rebuild you are coming soon,and those who destroyed you will le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A Light to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ook around and see what is happening!Your people are assembling—they are coming home!As surely as I am the living God,you will be proud of your people,as proud as a bride is of her jewe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country was ruined and desolate—but now it will be too smallfor those who are coming to live there.And those who left you in ruinswill be far removed from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people who were born in exilewill one day say to you,‘This land is too small—we need more room to live 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will say to yourself,‘Who bore all these children for me?I lost my children and could have no more.I was exiled and driven away—who brought these children up?I was left all alone—where did these children come fr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vereign Lord says to his people:“I will signal to the nations,and they will bring your children h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s will be like fathers to you;queens will be like mothers.They will bow low before you and honor you;they will humbly show their respect for you.Then you will know that I am the Lord;no one who waits for my help will be disappoin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 you take away a soldier's loot?Can you rescue the prisoners of a tyra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replies,“That is just what is going to happen.The soldier's prisoners will be taken away,and the tyrant's loot will be seized.I will fight against whoever fights you,and I will rescue your child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your oppressors kill each other;they will be drunk with murder and rage.Then all people will know that I am the Lord,the one who saves you and sets you free.They will know that I am Israel's powerful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me, distant nations,you people who live far away!Before I was born, the Lord chose meand appointed me to be his serv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de my words as sharp as a sword.With his own hand he protected me.He made me like an arrow,sharp and ready for 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me, “Israel, you are my servant;because of you, people will prais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id, “I have worked, but how hopeless it is!I have used up my strength, but have accomplished nothing.”Yet I can trust the Lord to defend my cause;he will reward me for what I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I was born, the Lord appointed me;he made me his servant to bring back his people,to bring back the scattered people of Israel.The Lord gives me honor;he is the source of my streng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me,“I have a greater task for you, my servant.Not only will you restore to greatnessthe people of Israel who have survived,but I will also make you a light to the nations—so that all the world may be sa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rael's holy God and savior saysto the one who is deeply despised,who is hated by the nationsand is the servant of rulers:“Kings will see you releasedand will rise to show their respect;princes also will see it,and they will bow low to honor you.”This will happen because the Lord has chosen his servant;the holy God of Israel keeps his promises.The Restoration of Jerusalem]]></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2026-06-19T22:41:07Z</dcterms:created>
  <dcterms:modified xsi:type="dcterms:W3CDTF">2026-06-19T22:41:07Z</dcterms:modified>
  <dc:title>Bible.com.au: Isaiah 49:1-26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