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ew that you couldn't be trusted,that you have always been known as a rebel.That is why you never heard of this at all,why no word of it ever came to your ear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 order that people will praise my name,I am holding my anger in check;I am keeping it back and will not destroy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ested you in the fire of suffering,as silver is refined in a furnace.But I have found that you are worthl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do is done for my own sake—I will not let my name be dishonoredor let anyone else share the glorythat should be mine and mine alone.”Cyrus, the Lord's Chosen Leader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,“Listen to me, Israel, the people I have called!I am God, the first, the last, the only God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s made the earth's foundationsand spread the heavens out.When I summon earth and sky,they come at once and present themselv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semble and listen, all of you!None of the gods could predictthat the man I have chosen would attack Babylon;he will do what I want him to d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one who spoke and called him;I led him out and gave him succes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 come close to me and hear what I say.From the beginning I have spoken openlyand have always made my words come true.”(Now the Sovereign Lord has given me his power and sent me.)The Lord's Plan for His People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ly God of Israel,the Lord who saves you, says:“I am the Lord your God,the one who wants to teach you for your own goodand direct you in the way you should go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Lord of the Futur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only you had listened to my commands!Then blessings would have flowed for youlike a stream that never goes dry.Victory would have come to youlike the waves that roll on the shor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scendants would be as numerous as grains of sand,and I would have made sure they were never destroyed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out from Babylon, go free!Shout the news gladly; make it known everywhere:“The Lord has saved his servant Israel!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led his people through a hot, dry desert,they did not suffer from thirst.He made water come from a rock for them;he split the rock open, and water flowed ou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 is no safety for sinners,” says the Lor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this, people of Israel,you that are descended from Judah:You swear by the name of the Lordand claim to worship the God of Israel—but you don't mean a word you s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t you are proud to saythat you are citizens of the holy cityand that you depend on Israel's God,whose name is the Lord Almight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ys to Israel,“Long ago I predicted what would take place;then suddenly I made it happe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ew that you would prove to be stubborn,as rigid as iron and unyielding as bronz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I predicted your future long ago,announcing events before they took place,to keep you from claimingthat your idols and images made them happ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l I foretold has now taken place;you have to admit my predictions were right.Now I will tell you of new things to come,events that I did not reveal bef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now am I making them happen;nothing like this took place in the past.If it had, you would claim that you knew all about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2026-08-13T21:06:30Z</dcterms:created>
  <dcterms:modified xsi:type="dcterms:W3CDTF">2026-08-13T21:06:30Z</dcterms:modified>
  <dc:title>Bible.com.au: Isaiah 48:1-22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