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7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ew that you couldn't be trusted,that you have always been known as a rebel.That is why you never heard of this at all,why no word of it ever came to your ea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n order that people will praise my name,I am holding my anger in check;I am keeping it back and will not destroy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tested you in the fire of suffering,as silver is refined in a furnace.But I have found that you are worthl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 do is done for my own sake—I will not let my name be dishonoredor let anyone else share the glorythat should be mine and mine alone.”Cyrus, the Lord's Chosen Leader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“Listen to me, Israel, the people I have called!I am God, the first, the last, the only God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ands made the earth's foundationsand spread the heavens out.When I summon earth and sky,they come at once and present themselv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ssemble and listen, all of you!None of the gods could predictthat the man I have chosen would attack Babylon;he will do what I want him to d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one who spoke and called him;I led him out and gave him succ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w come close to me and hear what I say.From the beginning I have spoken openlyand have always made my words come true.”(Now the Sovereign Lord has given me his power and sent me.)The Lord's Plan for His Peopl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ly God of Israel,the Lord who saves you, says:“I am the Lord your God,the one who wants to teach you for your own goodand direct you in the way you should go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Lord of the Futur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only you had listened to my commands!Then blessings would have flowed for youlike a stream that never goes dry.Victory would have come to youlike the waves that roll on the shor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descendants would be as numerous as grains of sand,and I would have made sure they were never destroyed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out from Babylon, go free!Shout the news gladly; make it known everywhere:“The Lord has saved his servant Israel!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led his people through a hot, dry desert,they did not suffer from thirst.He made water come from a rock for them;he split the rock open, and water flowed 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 is no safety for sinners,” says the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this, people of Israel,you that are descended from Judah:You swear by the name of the Lordand claim to worship the God of Israel—but you don't mean a word you s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you are proud to saythat you are citizens of the holy cityand that you depend on Israel's God,whose name is the Lord Almigh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 to Israel,“Long ago I predicted what would take place;then suddenly I made it happ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ew that you would prove to be stubborn,as rigid as iron and unyielding as bronz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 predicted your future long ago,announcing events before they took place,to keep you from claimingthat your idols and images made them happ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ll I foretold has now taken place;you have to admit my predictions were right.Now I will tell you of new things to come,events that I did not reveal befo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now am I making them happen;nothing like this took place in the past.If it had, you would claim that you knew all about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2026-06-15T08:17:27Z</dcterms:created>
  <dcterms:modified xsi:type="dcterms:W3CDTF">2026-06-15T08:17:27Z</dcterms:modified>
  <dc:title>Bible.com.au: Isaiah 48:1-22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