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102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happened long ago;acknowledge that I alone am Godand that there is no one else like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eginning I predicted the outcome;long ago I foretold what would happen.I said that my plans would never fail,that I would do everything I intended to d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alling a man to come from the east;he will swoop down like a hawkand accomplish what I have planned.I have spoken, and it will be d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me, you stubborn peoplewho think that victory is far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ringing the day of victory near—it is not far away at all.My triumph will not be delayed.I will save Jerusalemand bring honor to Israel there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the end for Babylon's gods!Bel and Nebo once were worshiped,but now they are loaded on donkeys,a burden for the backs of tired animal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cannot save themselves;they are captured and carried away.This is the end for Babylon's god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me, descendants of Jacob,all who are left of my people.I have cared for you from the time you were bor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your God and will take care of youuntil you are old and your hair is gray.I made you and will care for you;I will give you help and rescu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o whom will you compare me?” says the Lord.“Is there anyone else like m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pen their purses and pour out gold;they weigh out silver on the scales.They hire a goldsmith to make a god;then they bow down and worship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ft it to their shoulders and carry it;they put it in place, and there it stands,unable to move from where it is.If any pray to it, it cannot answeror save them from disas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Remember this, you sinners;consider what I have d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2026-06-05T21:13:33Z</dcterms:created>
  <dcterms:modified xsi:type="dcterms:W3CDTF">2026-06-05T21:13:33Z</dcterms:modified>
  <dc:title>Bible.com.au: Isaiah 46:1-13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