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895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send victory from the sky like rain;the earth will open to receive itand will blossom with freedom and justice.I, the Lord, will make this happen.”The Lord of Creation and Histo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es a clay pot dare argue with its maker,a pot that is like all the others?Does the clay ask the potter what he is doing?Does the pot complain that its maker has no ski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we dare say to our parents,“Why did you make me like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the holy God of Israel,the one who shapes the future, says:“You have no right to question me about my childrenor to tell me what I ought to 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m the one who made the earthand created human beings to live there.By my power I stretched out the heavens;I control the sun, the moon, and the st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myself have stirred Cyrus to actionto fulfill my purpose and put things right.I will straighten out every road that he travels.He will rebuild my city, Jerusalem,and set my captive people free.No one has hired him or bribed him to do this.”The Lord Almighty has spok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ys to Israel,“The wealth of Egypt and Ethiopia will be yours,and the tall men of Seba will be your slaves;they will follow you in chains.They will bow down to you and confess,‘God is with you—he alone is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God of Israel, who saves his people,is a God who conceals himsel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who make idols will all be ashamed;all of them will be disgrac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srael is saved by the Lord,and her victory lasts forever;her people will never be disgrac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Appoints Cyr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created the heavens—he is the one who is God!He formed and made the earth—he made it firm and lasting.He did not make it a desolate waste,but a place for people to live.It is he who says, “I am the Lord,and there is no othe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have not spoken in secretor kept my purpose hidden.I did not require the people of Israelto look for me in a desolate waste.I am the Lord, and I speak the truth;I make known what is right.”The Lord of the World and the Idols of Babyl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says,“Come together, people of the nations,all who survive the fall of the empire;present yourselves for the trial!The people who parade with their idols of woodand pray to gods that cannot save them—those people know nothing at 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ome and present your case in court;let the defendants consult one another.Who predicted long ago what would happen?Was it not I, the Lord, the God who saves his people?There is no othe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urn to me now and be saved,people all over the world!I am the only God there 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y promise is true,and it will not be changed.I solemnly promise by all that I am:Everyone will come and kneel before meand vow to be loyal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ill say that only through meare victory and strength to be found;but all who hate me will suffer disgr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the Lord, will rescue all the descendants of Jacob,and they will give me prai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has chosen Cyrus to be king.He has appointed him to conquer nations;he sends him to strip kings of their power;the Lord will open the gates of cities for him.To Cyrus the Lord s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myself will prepare your way,leveling mountains and hills.I will break down bronze gatesand smash their iron b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give you treasures from dark, secret places;then you will know that I am the Lordand that the God of Israel has called you by na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ppoint you to help my servant Israel,the people that I have chosen.I have given you great honor,although you do not know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m the Lord; there is no other god.I will give you the strength you need,although you do not know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do this so that everyonefrom one end of the world to the othermay know that I am the Lordand that there is no othe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create both light and darkness;I bring both blessing and disaster.I, the Lord, do all these things.]]></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2026-06-20T16:34:46Z</dcterms:created>
  <dcterms:modified xsi:type="dcterms:W3CDTF">2026-06-20T16:34:46Z</dcterms:modified>
  <dc:title>Bible.com.au: Isaiah 45:1-25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