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afraid, my people!You know that from ancient times until nowI have predicted all that would happen,and you are my witnesses.Is there any other god?Is there some powerful god I never heard of?”Idolatry Is Ridicu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ose who make idols are worthless, and the gods they prize so highly are useless. Those who worship these gods are blind and ignorant—and they will be disgra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does no good to make a metal image to worship as a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who worships it will be humiliated. The people who make idols are human beings and nothing more. Let them come and stand trial—they will be terrified and will suffer disgr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talworker takes a piece of metal and works with it over a fire. His strong arm swings a hammer to pound the metal into shape. As he works, he gets hungry, thirsty, and ti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arpenter measures the wood. He outlines a figure with chalk, carves it out with his tools, and makes it in the form of a man, a handsome human figure, to be placed in 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ight cut down cedars to use, or choose oak or cypress wood from the forest. Or he might plant a laurel tree and wait for the rain to make it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person uses part of a tree for fuel and part of it for making an idol. With one part he builds a fire to warm himself and bake bread; with the other part he makes a god and worship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some of the wood he makes a fire; he roasts meat, eats it, and is satisfied. He warms himself and says, “How nice and warm! What a beautiful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rest of the wood he makes into an idol, and then he bows down and worships it. He prays to it and says, “You are my god—sav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Is the Onl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ch people are too stupid to know what they are doing. They close their eyes and their minds to the tr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ker of idols hasn't the wit or the sense to say, “Some of the wood I burned up. I baked some bread on the coals, and I roasted meat and ate it. And the rest of the wood I made into an idol. Here I am bowing down to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makes as much sense as eating ashes. His foolish ideas have so misled him that he is beyond help. He won't admit to himself that the idol he holds in his hand is not a god at all.The Lord, the Creator and Savi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ys,“Israel, remember this;remember that you are my servant.I created you to be my servant,and I will never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swept your sins away like a cloud.Come back to me; I am the one who saves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out for joy, you heavens!Shout, deep places of the earth!Shout for joy, mountains, and every tree of the forest!The Lord has shown his greatnessby saving his people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the Lord, your savior;I am the one who created you.I am the Lord, the Creator of all things.I alone stretched out the heavens;when I made the earth, no one help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make fools of fortunetellersand frustrate the predictions of astrologers.The words of the wise I refuteand show that their wisdom is foolish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my servant makes a prediction,when I send a messenger to reveal my plans,I make those plans and predictions come true.I tell Jerusalem that people will live there again,and the cities of Judah that they will be rebuilt.Those cities will rise from the ru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a word of command I dry up the oc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Listen now, Israel, my servant,my chosen people, the descendants of Jaco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y to Cyrus, ‘You are the one who will rule for me;you will do what I want you to do:you will order that Jerusalem be rebuiltand that the foundations of the Temple be l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who created you;from the time you were born, I have helped you.Do not be afraid; you are my servant,my chosen people whom I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water to the thirsty landand make streams flow on the dry ground.I will pour out my spirit on your childrenand my blessing on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thrive like well-watered grass,like willows by streams of running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by one, people will say, ‘I am the Lord's.’They will come to join the people of Israel.They each will mark the name of the Lord on their armsand call themselves one of God'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ho rules and protects Israel,the Lord Almighty, has this to say:“I am the first, the last, the only God;there is no other god b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uld anyone else have done what I did?Who could have predicted all that would happenfrom the very beginning to the end of tim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2026-06-24T23:25:48Z</dcterms:created>
  <dcterms:modified xsi:type="dcterms:W3CDTF">2026-06-24T23:25:48Z</dcterms:modified>
  <dc:title>Bible.com.au: Isaiah 44:1-28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