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says,“Summon my people to court.They have eyes, but they are blind;they have ears, but they are dea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mmon the nations to come to the trial.Which of their gods can predict the future?Which of them foretold what is happening now?Let these gods bring in their witnessesto prove that they are right,to testify to the truth of their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eople of Israel, you are my witnesses;I chose you to be my servant,so that you would know me and believe in meand understand that I am the only God.Besides me there is no other god;there never was and never will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lone am the Lord,the only one who can sav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predicted what would happen,and then I came to your aid.No foreign god has ever done this;you are my witnes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God and always will be.No one can escape from my power;no one can change what I do.”Escape from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rael's holy God, the Lord who saves you, says,“To save you, I will send an army against Babylon;I will break down the city gates,and the shouts of her people will turn into cr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the Lord, your holy God.I created you, Israel, and I am your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ng ago the Lord made a road through the sea,a path through the swirling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led a mighty army to destruction,an army of chariots and horses.Down they fell, never to rise,snuffed out like the flame of a l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Promises to Rescue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Lord says,“Do not cling to events of the pastor dwell on what happened long a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tch for the new thing I am going to do.It is happening already—you can see it now!I will make a road through the wildernessand give you streams of water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n the wild animals will honor me;jackals and ostriches will praise mewhen I make rivers flow in the desertto give water to my chosen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are the people I made for myself,and they will sing my praises!”Israel's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ys,“But you were tired of me, Israel;you did not worship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did not bring me your burnt offerings of sheep;you did not honor me with your sacrifices.I did not burden you by demanding offeringsor wear you out by asking for incen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didn't buy incense for meor satisfy me with the fat of your animals.Instead you burdened me with your sins;you wore me out with the wrongs you have commit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et, I am the God who forgives your sins,and I do this because of who I am.I will not hold your sins against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et us go to court; bring your accusation!Present your case to prove you are in the r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earliest ancestor sinned;your leaders sinned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the Lord who created you says,“Do not be afraid—I will save you.I have called you by name—you are mi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our rulers profaned my sanctuary.So I brought destruction on Israel;I let my own people be insul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pass through deep waters, I will be with you;your troubles will not overwhelm you.When you pass through fire, you will not be burned;the hard trials that come will not hurt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am the Lord your God,the holy God of Israel, who saves you.I will give up Egypt to set you free;I will give up Ethiopia and Seb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ive up whole nations to save your life,because you are precious to meand because I love you and give you hon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be afraid—I am with you!“From the distant east and the farthest westI will bring your people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tell the north to let them goand the south not to hold them back.Let my people return from distant lands,from every part of the wor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my own people,and I created them to bring me glory.”Israel Is the Lord's Witnes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2026-05-20T07:49:05Z</dcterms:created>
  <dcterms:modified xsi:type="dcterms:W3CDTF">2026-05-20T07:49:05Z</dcterms:modified>
  <dc:title>Bible.com.au: Isaiah 43:1-28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