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lone am the Lord your God.No other god may share my glory;I will not let idols share my prai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I predicted have now come true.Now I will tell you of new thingseven before they begin to happen.”A Song of Prais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;sing his praise, all the world!Praise him, you that sail the sea;praise him, all creatures of the sea!Sing, distant lands and all who live there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esert and its towns praise God;let the people of Kedar praise him!Let those who live in the city of Selashout for joy from the tops of the mountain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live in distant landsgive praise and glory to the Lor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es out to fight like a warrior;he is ready and eager for battle.He gives a war cry, a battle shout;he shows his power against his enemies.God Promises to Help His Peopl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ys,“For a long time I kept silent;I did not answer my people.But now the time to act has come;I cry out like a woman in lab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the hills and mountainsand dry up the grass and trees.I will turn the river valleys into desertsand dry up the pools of wa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lead my blind peopleby roads they have never traveled.I will turn their darkness into lightand make rough country smooth before them.These are my promises,and I will keep them without fa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trust in idols,who call images their gods,will be humiliated and disgraced.”Israel's Failure to Lear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Serva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Listen, you deaf people!Look closely, you that are blin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one more blind than my servant,more deaf than the messenger I se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seen so much,but what has it meant to you?You have ears to hear with,but what have you really heard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God who is eager to save,so he exalted his laws and teachings,and he wanted his people to honor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is people have been plundered;they are locked up in dungeonsand hidden away in prisons.They were robbed and plundered,with no one to come to their resc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any of you listen to this?From now on will you listen with car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Israel up to the looters?It was the Lord himself, against whom we sinned!We would not live as he wanted us to liveor obey the teachings he gave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made us feel the force of his angerand suffer the violence of war.Like fire his anger burned throughout Israel,but we never knew what was happening;we learned nothing at all from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Here is my servant, whom I strengthen—the one I have chosen, with whom I am pleased.I have filled him with my Spirit,and he will bring justice to every n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hout or raise his voiceor make loud speeches in the stre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break off a bent reednor put out a flickering lamp.He will bring lasting justice to 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ose hope or courage;he will establish justice on the earth.Distant lands eagerly wait for his teaching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reated the heavens and stretched them out;he fashioned the earth and all that lives there;he gave life and breath to all its people.And now the Lord God says to his serva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, the Lord, have called you and given you powerto see that justice is done on earth.Through you I will make a covenant with all peoples;through you I will bring light to the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pen the eyes of the blindand set free those who sit in dark pri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2026-05-21T01:17:03Z</dcterms:created>
  <dcterms:modified xsi:type="dcterms:W3CDTF">2026-05-21T01:17:03Z</dcterms:modified>
  <dc:title>Bible.com.au: Isaiah 42:1-25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