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Israel my servant,you are the people that I have chosen,the descendants of Abraham, my frie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rought you from the ends of the earth;I called you from its farthest cornersand said to you, ‘You are my servant.’I did not reject you, but chos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be afraid—I am with you!I am your God—let nothing terrify you!I will make you strong and help you;I will protect you and sav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se who are angry with youwill know the shame of defeat.Those who fight against you will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ill disappear from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Lord your God;I strengthen you and tell you,‘Do not be afraid; I will help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ys,“Small and weak as you are, Israel,don't be afraid; I will help you.I, the holy God of Israel, am the one who saves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make you like a threshing board,with spikes that are new and sharp.You will thresh mountains and destroy them;hills will crumble into du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toss them in the air;the wind will carry them off,and they will be scattered by the storm.Then you will be happy because I am your God;you will praise me, the holy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my people in their need look for water,when their throats are dry with thirst,then I, the Lord, will answer their prayer;I, the God of Israel, will never abando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Assurance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make rivers flow among barren hillsand springs of water run in the valleys.I will turn the desert into pools of waterand the dry land into flowing sp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make cedars grow in the desert,and acacias and myrtles and olive trees.Forests will grow in barren land,forests of pine and juniper and cypr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ople will see this and knowthat I, the Lord, have done it.They will come to understandthat Israel's holy God has made it happen.”The Lord's Challenge to False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the king of Israel, has this to say:“You gods of the nations, present your case.Bring the best arguments you h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ome here and predict what will happen,so that we will know it when it takes place.Explain to the court the events of the past,and tell us what they m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us what the future holds—then we will know that you are gods!Do something good or bring some disaster;fill us with fear and aw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nd all you do are nothing;those who worship you are disgus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chosen a man who lives in the east;I will bring him to attack from the north.He tramples on rulers as if they were mud,like a potter trampling cl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ch of you predicted that this would happen,so that we could say that you were right?None of you said a word about it;no one heard you say a th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the Lord, was the first to tell Zion the news;I sent a messenger to Jerusalem to say,‘Your people are coming! They are coming h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says,“Be silent and listen to me, you distant lands!Get ready to present your case in court;you will have your chance to speak.Let us come together to decide who is r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 looked among the gods,none of them had a thing to say;not one could answer the questions I ask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se gods are useless;they can do nothing at all—these idols are weak and powerl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was it that brought the conqueror from the eastand makes him triumphant wherever he goes?Who gives him victory over kings and nations?His sword strikes them down as if they were dust.His arrows scatter them like straw before the w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follows in pursuit and marches safely on,so fast that he hardly touches the gr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as it that made this happen?Who has determined the course of history?I, the Lord, was there at the beginning,and I, the Lord, will be there at the e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of distant lands have seen what I have done;they are frightened and tremble with fear.So they all assemble and c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killed workers help and encourage each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arpenter says to the goldsmith, ‘Well done!’The one who beats the idol smoothencourages the one who nails it together.They say, ‘The soldering is good’—and they fasten the idol in place with nail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2026-05-20T07:48:59Z</dcterms:created>
  <dcterms:modified xsi:type="dcterms:W3CDTF">2026-05-20T07:48:59Z</dcterms:modified>
  <dc:title>Bible.com.au: Isaiah 41:1-29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