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grass withers and flowers fade,but the word of our God endures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rusalem, go up on a high mountainand proclaim the good news!Call out with a loud voice, Zion;announce the good news!Speak out and do not be afraid.Tell the towns of Judahthat their God is com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vereign Lord is coming to rule with power,bringing with him the people he has rescu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take care of his flock like a shepherd;he will gather the lambs togetherand carry them in his arms;he will gently lead their mothers.Israel's Incomparable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n anyone measure the ocean by handfulsor measure the sky with his hands?Can anyone hold the soil of the earth in a cupor weigh the mountains and hills on sca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n anyone tell the Lord what to do?Who can teach him or give him ad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whom does God consultin order to know and understandand to learn how things should be d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the Lord the nations are nothing,no more than a drop of water;the distant islands are as light as du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animals in the forests of Lebanonare not enough for a sacrifice to our God,and its trees are too few to kindle the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nations are nothing at all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ds of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hom can God be compared?How can you describe what he is li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is not like an idol that workers make,that metalworkers cover with goldand set in a base of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yone who cannot afford silver or goldchooses wood that will not rot.He finds a skillful workerto make an image that won't fall do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you not know?Were you not told long ago?Have you not heard how the world beg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was made by the one who sits on his throneabove the earth and beyond the sky;the people below look as tiny as ants.He stretched out the sky like a curtain,like a tent in which to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brings down powerful rulersand reduces them to no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are like young plants,just set out and barely rooted.When the Lord sends a wind,they dry up and blow away like stra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whom can the holy God be compared?Is there anyone else like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ok up at the sky!Who created the stars you see?The one who leads them out like an army,he knows how many there areand calls each one by name!His power is so great—not one of them is ever miss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rael, why then do you complainthat the Lord doesn't know your troublesor care if you suffer injust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fort my people,” says our God. “Comfor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n't you know? Haven't you heard?The Lord is the everlasting God;he created all the world.He never grows tired or weary.No one understands his though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trengthens those who are weak and ti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ose who are young grow weak;young people can fall exhaus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ose who trust in the Lord for helpwill find their strength renewed.They will rise on wings like eagles;they will run and not get weary;they will walk and not grow wea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courage the people of Jerusalem.Tell them they have suffered long enoughand their sins are now forgiven.I have punished them in full for all their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voice cries out,“Prepare in the wilderness a road for the Lord!Clear the way in the desert for 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ill every valley;level every mountain.The hills will become a plain,and the rough country will be made smo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glory of the Lord will be revealed,and all people will see it.The Lord himself has promised th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voice cries out, “Proclaim a message!”“What message shall I proclaim?” I ask.“Proclaim that all human beings are like grass;they last no longer than wild flow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rass withers and flowers fadewhen the Lord sends the wind blowing over them.People are no more enduring than grass.]]></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2026-06-23T02:22:06Z</dcterms:created>
  <dcterms:modified xsi:type="dcterms:W3CDTF">2026-06-23T02:22:06Z</dcterms:modified>
  <dc:title>Bible.com.au: Isaiah 40:1-31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