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at time comes, seven women will grab hold of one man and say, “We can feed and clothe ourselves, but please let us say you are our husband, so that we won't have to endure the shame of being unmarried.”Jerusalem Will B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ime is coming when the Lord will make every plant and tree in the land grow large and beautiful. All the people of Israel who survive will take delight and pride in the crops that the land produ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who is left in Jerusalem, whom God has chosen for survival, will be called ho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his power the Lord will judge and purify the nation and wash away the guilt of Jerusalem and the blood that has been sh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ver Mount Zion and over all who are gathered there, the Lord will send a cloud in the daytime and smoke and a bright flame at night. God's glory will cover and protect the whol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glory will shade the city from the heat of the day and make it a place of safety, sheltered from the rain and st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2026-06-25T00:35:41Z</dcterms:created>
  <dcterms:modified xsi:type="dcterms:W3CDTF">2026-06-25T00:35:41Z</dcterms:modified>
  <dc:title>Bible.com.au: Isaiah 4:1-6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