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4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8: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King Hezekiah asked, “What is the sign to prove that I will be able to go to the Tem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saiah replied, “The Lord will give you a sign to prove that he will keep his promi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 the stairway built by King Ahaz, the Lord will make the shadow go back ten steps.” And the shadow moved back ten step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Hezekiah recovered from his illness, he wrote this song of prai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thought that in the prime of lifeI was going to the world of the dead,Never to live out my lif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thought that in this world of the livingI would never again see the LordOr any living per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y life was cut off and ended,Like a tent that is taken down,Like cloth that is cut from a loom.I thought that God was ending my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night I cried out with pain,As if a lion were breaking my bones.I thought that God was ending my l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y voice was thin and weak,And I moaned like a dove.My eyes grew tired from looking to heaven.Lord, rescue me from all this troub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at can I say? The Lord has done this.My heart is bitter, and I cannot slee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Hezekiah's Illness and Recovery(2 Kings 20.1-11; 2 Chronicles 32.24-2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ord, I will live for you, for you alone;Heal me and let me l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y bitterness will turn into peace.You save my life from all danger;You forgive all my si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 one in the world of the dead can praise you;The dead cannot trust in your faithful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is the living who praise you,As I praise you now.Parents tell their children how faithful you a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ord, you have healed me.We will play harps and sing your praise,Sing praise in your Temple as long as we li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out this time King Hezekiah became sick and almost died. The prophet Isaiah son of Amoz went to see him and said to him, “The Lord tells you that you are to put everything in order because you will not recover. Get ready to di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zekiah turned his face to the wall and pray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emember, Lord, that I have served you faithfully and loyally, and that I have always tried to do what you wanted me to.” And he began to cry bitter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Lord commanded Isai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 go back to Hezekiah and say to him, “I, the Lord, the God of your ancestor David, have heard your prayer and seen your tears; I will let you live fifteen years long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rescue you and this city of Jerusalem from the emperor of Assyria, and I will continue to protect the c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saiah told the king to put a paste made of figs on his boil, and he would get well.]]></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2026-08-03T11:05:36Z</dcterms:created>
  <dcterms:modified xsi:type="dcterms:W3CDTF">2026-08-03T11:05:36Z</dcterms:modified>
  <dc:title>Bible.com.au: Isaiah 38:1-20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