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Hezekiah asked, “What is the sign to prove that I will be able to go to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s Illness and Recovery(2 Kings 20.1-11; 2 Chronicles 32.24-2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Hezekiah became sick and almost died. The prophet Isaiah son of Amoz went to see him and said to him, “The Lord tells you that you are to put everything in order because you will not recover. Get ready to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turned his face to the wall and pr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Lord, that I have served you faithfully and loyally, and that I have always tried to do what you wanted me to.” And he began to cry bitter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commanded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 back to Hezekiah and say to him, “I, the Lord, the God of your ancestor David, have heard your prayer and seen your tears; I will let you live fifteen years lo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rescue you and this city of Jerusalem from the emperor of Assyria, and I will continue to protect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iah told the king to put a paste made of figs on his boil, and he would get well.]]></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2026-06-02T19:52:45Z</dcterms:created>
  <dcterms:modified xsi:type="dcterms:W3CDTF">2026-06-02T19:52:45Z</dcterms:modified>
  <dc:title>Bible.com.au: Isaiah 38:1-22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