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7453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35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oad of Holines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esert will rejoice,and flowers will bloom in the wasteland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esert will sing and shout for joy;it will be as beautiful as the Lebanon Mountainsand as fertile as the fields of Carmel and Sharon.Everyone will see the Lord's splendor,see his greatness and pow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strength to hands that are tiredand to knees that tremble with weaknes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ll everyone who is discouraged,“Be strong and don't be afraid!God is coming to your rescue,coming to punish your enemies.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lind will be able to see,and the deaf will hea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ame will leap and dance,and those who cannot speak will shout for joy.Streams of water will flow through the desert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urning sand will become a lake,and dry land will be filled with springs.Where jackals used to live,marsh grass and reeds will grow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will be a highway there,called “The Road of Holiness.”No sinner will ever travel that road;no fools will mislead those who follow i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lions will be there;no fierce animals will pass that way.Those whom the Lord has rescuedwill travel home by that roa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reach Jerusalem with gladness,singing and shouting for joy.They will be happy forever,forever free from sorrow and grief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2026-11-03T18:05:17Z</dcterms:created>
  <dcterms:modified xsi:type="dcterms:W3CDTF">2026-11-03T18:05:17Z</dcterms:modified>
  <dc:title>Bible.com.au: Isaiah 35:1-10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