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09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34: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is is the time when the Lord will rescue Zion and take vengeance on her enemi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rivers of Edom will turn into tar, and the soil will turn into sulfur. The whole country will burn like ta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t will burn day and night, and smoke will rise from it forever. The land will lie waste age after age, and no one will ever travel through it aga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wls and ravens will take over the land. The Lord will make it a barren waste again, as it was before the creat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 will be no king to rule the country, and the leaders will all be gon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orns and thistles will grow up in all the palaces and walled towns, and jackals and owls will live in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ild animals will roam there, and demons will call to each other. The night monster will come there looking for a place to res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wls will build their nests, lay eggs, hatch their young, and care for them there. Vultures will gather there, one after anoth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earch in the Lord's book of living creatures and read what it says. Not one of these creatures will be missing, and not one will be without its mate. The Lord has commanded it to be so; he himself will bring them togeth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t is the Lord who will divide the land among them and give each of them a share. They will live in the land age after age, and it will belong to them forev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 Will Punish His Enemi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Come, people of all nations! Gather around and listen. Let the whole earth and everyone living on it come here and list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is angry with all the nations and all their armies. He has condemned them to destruct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ir corpses will not be buried, but will lie there rotting and stinking; and the mountains will be red with blo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sun, moon, and stars will crumble to dust. The sky will disappear like a scroll being rolled up, and the stars will fall like leaves dropping from a vine or a fig tr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has prepared his sword in heaven, and now it will strike Edom, those people whom he has condemned to destruct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is sword will be covered with their blood and fat, like the blood and fat of lambs and goats that are sacrificed. The Lord will offer this sacrifice in the city of Bozrah; he will make this a great slaughter in the land of Edo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people will fall like wild oxen and young bulls, and the earth will be red with blood and covered with fat.]]></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2026-08-15T14:38:15Z</dcterms:created>
  <dcterms:modified xsi:type="dcterms:W3CDTF">2026-08-15T14:38:15Z</dcterms:modified>
  <dc:title>Bible.com.au: Isaiah 34:1-17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