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538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32: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King with Integrit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me day there will be a king who rules with integrity, and national leaders who govern with justi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Each of them will be like a shelter from the wind and a place to hide from storms. They will be like streams flowing in a desert, like the shadow of a giant rock in a barren l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ir eyes and ears will be open to the needs of the peop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will not be impatient any longer, but they will act with understanding and will say what they me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 one will think that a fool is honorable or say that a scoundrel is hone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 fool speaks foolishly and thinks up evil things to do. What he does and what he says are an insult to the Lord, and he never feeds the hungry or gives thirsty people anything to drin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 stupid person is evil and does evil things; he plots to ruin the poor with lies and to keep them from getting their righ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an honorable person acts honestly and stands firm for what is right.Judgment and Restorat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 women who live an easy life, free from worries, listen to what I am say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may be satisfied now, but this time next year you will be in despair because there will be no grapes for you to gat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 have been living an easy life, free from worries; but now, tremble with fear! Strip off your clothes and tie rags around your wai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eat your breasts in grief because the fertile fields and the vineyards have been destroy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orn bushes and briers are growing on my people's land. Weep for all the houses where people were happy and for the city that was full of lif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Even the palace will be abandoned and the capital city totally deserted. Homes and the forts that guarded them will be in ruins forever. Wild donkeys will roam there, and sheep will find pasture the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once more God will send us his spirit. The wasteland will become fertile, and fields will produce rich crop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Everywhere in the land righteousness and justice will be don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ecause everyone will do what is right, there will be peace and security forev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od's people will be free from worries, and their homes peaceful and saf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hail will fall on the forests, and the city will be torn dow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ow happy everyone will be with plenty of water for the crops and safe pasture everywhere for the donkeys and catt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2026-10-05T21:59:41Z</dcterms:created>
  <dcterms:modified xsi:type="dcterms:W3CDTF">2026-10-05T21:59:41Z</dcterms:modified>
  <dc:title>Bible.com.au: Isaiah 32:1-20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