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607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n honorable person acts honestly and stands firm for what is right.Judgment and Resto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omen who live an easy life, free from worries, listen to what I am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ay be satisfied now, but this time next year you will be in despair because there will be no grapes for you to g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have been living an easy life, free from worries; but now, tremble with fear! Strip off your clothes and tie rags around your wa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at your breasts in grief because the fertile fields and the vineyards have been destroy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rn bushes and briers are growing on my people's land. Weep for all the houses where people were happy and for the city that was full of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the palace will be abandoned and the capital city totally deserted. Homes and the forts that guarded them will be in ruins forever. Wild donkeys will roam there, and sheep will find pasture t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nce more God will send us his spirit. The wasteland will become fertile, and fields will produce rich crop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where in the land righteousness and justice will be d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everyone will do what is right, there will be peace and security for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King with Integr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s people will be free from worries, and their homes peaceful and sa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ail will fall on the forests, and the city will be torn d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 happy everyone will be with plenty of water for the crops and safe pasture everywhere for the donkeys and c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day there will be a king who rules with integrity, and national leaders who govern with justi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ch of them will be like a shelter from the wind and a place to hide from storms. They will be like streams flowing in a desert, like the shadow of a giant rock in a barren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eyes and ears will be open to the needs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ill not be impatient any longer, but they will act with understanding and will say what they m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one will think that a fool is honorable or say that a scoundrel is hon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fool speaks foolishly and thinks up evil things to do. What he does and what he says are an insult to the Lord, and he never feeds the hungry or gives thirsty people anything to dr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stupid person is evil and does evil things; he plots to ruin the poor with lies and to keep them from getting their rights.]]></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2026-08-05T15:41:06Z</dcterms:created>
  <dcterms:modified xsi:type="dcterms:W3CDTF">2026-08-05T15:41:06Z</dcterms:modified>
  <dc:title>Bible.com.au: Isaiah 32:1-20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