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52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told me to write down in a book what the people are like, so that there would be a permanent record of how evil they 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always rebelling against God, always lying, always refusing to listen to the Lord's teac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tell the prophets to keep quiet. They say, “Don't talk to us about what's right. Tell us what we want to hear. Let us keep our illus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et out of our way and stop blocking our path. We don't want to hear about your holy God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is is what the holy God of Israel says: “You ignore what I tell you and rely on violence and dece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guilty. You are like a high wall with a crack running down it; suddenly you will collap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be shattered like a clay pot, so badly broken that there is no piece big enough to pick up hot coals with or to dip water from a ciste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vereign Lord, the Holy One of Israel, says to the people, “Come back and quietly trust in me. Then you will be strong and secure.” But you refuse to d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stead, you plan to escape from your enemies by riding fast horses. And you are right—escape is what you will have to do! You think your horses are fast enough, but those who pursue you will be fas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thousand of you will run away when you see one enemy soldier, and five soldiers will be enough to make you all run away. Nothing will be left of your army except a lonely flagpole on the top of a hi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Useless Treaty with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t the Lord is waiting to be merciful to you. He is ready to take pity on you because he always does what is right. Happy are those who put their trust in the Lord.God Will Bless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people who live in Jerusalem will not weep any more. The Lord is compassionate, and when you cry to him for help, he will answ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make you go through hard times, but he himself will be there to teach you, and you will not have to search for him any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wander off the road to the right or the left, you will hear his voice behind you saying, “Here is the road. Follow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ill take your idols plated with silver and your idols covered with gold, and will throw them away like filth, shouting, “Out of my s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ever you plant your crops, the Lord will send rain to make them grow and will give you a rich harvest, and your livestock will have plenty of pastu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xen and donkeys that plow your fields will eat the finest and best fod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e day when the forts of your enemies are captured and their people are killed, streams of water will flow from every mountain and every h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oon will be as bright as the sun, and the sun will be seven times brighter than usual, like the light of seven days in one. This will all happen when the Lord bandages and heals the wounds he has given his people.God Will Punish Assyri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s power and glory can be seen in the distance. Fire and smoke show his anger. He speaks, and his words burn like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s spoken: “Those who rule Judah are doomed because they rebel against me. They follow plans that I did not make, and sign treaties against my will, piling one sin on an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ends the wind in front of him like a flood that carries everything away. It sweeps nations to destruction and puts an end to their evil pl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you, God's people, will be happy and sing as you do on the night of a sacred festival. You will be as happy as those who walk to the music of flutes on their way to the Temple of the Lord, the defender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will let everyone hear his majestic voice and feel the force of his anger. There will be flames, cloudbursts, hailstones, and torrents of r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ssyrians will be terrified when they hear the Lord's voice and feel the force of his punishm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the Lord strikes them again and again, his people will keep time with the music of drums and harps. God himself will fight against the Assyria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ng ago a place was prepared where a huge fire will burn the emperor of Assyria. It is deep and wide, and piled high with wood. The Lord will breathe out a stream of flame to set it on fi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go to Egypt for help without asking for my advice. They want Egypt to protect them, so they put their trust in Egypt's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king will be powerless to help them, and Egypt's protection will end in disas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though their ambassadors have already arrived at the Egyptian cities of Zoan and Ha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of Judah will regret that they ever trusted that unreliable nation, a nation that fails them when they expect hel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God's message about the animals of the southern desert: “The ambassadors travel through dangerous country, where lions live and where there are poisonous snakes and flying dragons. They load their donkeys and camels with expensive gifts for a nation that cannot give them any hel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help that Egypt gives is useless. So I have nicknamed Egypt, ‘The Harmless Dragon.’”The Disobedient Peopl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2026-06-04T02:10:01Z</dcterms:created>
  <dcterms:modified xsi:type="dcterms:W3CDTF">2026-06-04T02:10:01Z</dcterms:modified>
  <dc:title>Bible.com.au: Isaiah 30:1-33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