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nations that assemble to attack Jerusalem will be like a starving person who dreams he is eating and wakes up hungry, or like someone dying of thirst who dreams he is drinking and wakes with a dry throat.Disregarded Warn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ahead and be stupid! Go ahead and be blind! Get drunk without any wine! Stagger without drinking a dro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s made you drowsy, ready to fall into a deep sleep. The prophets should be the eyes of the people, but God has blindfold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aning of every prophetic vision will be hidden from you; it will be like a sealed scroll. If you take it to someone who knows how to read and ask him to read it to you, he will say he can't because it is sea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give it to someone who can't read and ask him to read it to you, he will answer that he doesn't know h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id, “These people claim to worship me, but their words are meaningless, and their hearts are somewhere else. Their religion is nothing but human rules and traditions, which they have simply memoriz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I will startle them with one unexpected blow after another. Those who are wise will turn out to be fools, and all their cleverness will be useless.”Hope for the Fu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who try to hide their plans from the Lord are doomed! They carry out their schemes in secret and think no one will see them or know what they are do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turn everything upside down. Which is more important, the potter or the clay? Can something you have made say, “You didn't make me”? Or can it say, “You don't know what you are do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the saying goes, before long the dense forest will become farmland, and the farmland will go back to for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te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at day comes, the deaf will be able to hear a book being read aloud, and the blind, who have been living in darkness, will open their eyes and s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oor and humble people will once again find the happiness which the Lord, the holy God of Israel, gi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will be the end of those who oppress others and show contempt for God. Every sinner will be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d will destroy those who slander others, those who prevent the punishment of criminals, and those who tell lies to keep honest people from getting just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now the Lord, the God of Israel, who rescued Abraham from trouble, says, “My people, you will not be disgraced any longer, and your faces will no longer be pale with sha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you see the children that I will give you, then you will acknowledge that I am the holy God of Israel. You will honor me and stand in awe of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olish people will learn to understand, and those who are always grumbling will be glad to be tau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s altar, Jerusalem itself, is doomed! The city where David camped is doomed! Let another year or two come and go, with its feasts and festiva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n God will bring disaster on the city that is called “God's altar.” There will be weeping and wailing, and the whole city will be like an altar covered with bl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will attack the city, surround it, and besieg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rusalem will be like a ghost struggling to speak from under the ground, a muffled voice coming from the du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rusalem, all the foreigners who attack you will be blown away like dust, and their terrifying armies will fly away like straw. Suddenly and unexpected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Almighty will rescue you with violent thunderstorms and earthquakes. He will send windstorms and raging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ll the armies of the nations attacking the city of God's altar, all their weapons and equipment—everything—will vanish like a dream, like something imagined in the night.]]></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2026-08-03T11:05:37Z</dcterms:created>
  <dcterms:modified xsi:type="dcterms:W3CDTF">2026-08-03T11:05:37Z</dcterms:modified>
  <dc:title>Bible.com.au: Isaiah 29:1-24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