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ables where they sit are all covered with vomit, and not a clean spot is lef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omplain about me. They say, “Who does that man think he's teaching? Who needs his message? It's only good for babies that have just stopped nurs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is trying to teach us letter by letter, line by line, lesson by les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won't listen to me, then God will use foreigners speaking some strange-sounding language to teach you a les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offered rest and comfort to all of you, but you refused to listen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is why the Lord is going to teach you letter by letter, line by line, lesson by lesson. Then you will stumble with every step you take. You will be wounded, trapped, and taken prisoner.A Cornerstone for Z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you arrogant leaders who rule here in Jerusalem over this people, listen to what the Lord is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boast that you have made a treaty with death and reached an agreement with the world of the dead. You are certain that disaster will spare you when it comes, because you depend on lies and deceit to keep you sa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now, is what the Sovereign Lord says: “I am placing in Zion a foundation that is firm and strong. In it I am putting a solid cornerstone on which are written the words, ‘Faith that is firm is also pati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stice will be the measuring line for the foundation, and honesty will be its plumb line.”Hailstorms will sweep away all the lies you depend on, and floods will destroy your secur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arning to the Northern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reaty you have made with death will be abolished, and your agreement with the world of the dead will be canceled. When disaster sweeps down, you will be overc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ill strike you again and again, morning after morning. You will have to bear it day and night. Each new message from God will bring new terr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ill be like the person in the proverb, who tries to sleep in a bed too short to stretch out on, with a blanket too narrow to wrap himself 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fight as he did at Mount Perazim and in the valley of Gibeon, in order to do what he intends to do—strange as his actions may seem. He will complete his work, his mysterious wor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laugh at the warning I am giving you! If you do, it will be even harder for you to escape. I have heard the Lord Almighty's decision to destroy the whole country.God's Wis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sten to what I am saying; pay attention to what I am telling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rmers don't constantly plow their fields and keep getting them ready for plan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they have prepared the soil, they plant the seeds of herbs such as dill and cumin. They plant rows of wheat and barley, and at the edges of their fields they plant other gr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know how to do their work, because God has taught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never use a heavy club to beat out dill seeds or cumin seeds; instead they use light sticks of the proper siz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kingdom of Israel is doomed! Its glory is fading like the crowns of flowers on the heads of its drunken leaders. Their proud heads are well perfumed, but there they lie, dead drun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do not ruin the wheat by threshing it endlessly, and they know how to thresh it by driving a cart over it without bruising the gra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is wisdom comes from the Lord Almighty. The plans God makes are wise, and they always succe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s someone strong and powerful ready to attack them, someone who will come like a hailstorm, like a torrent of rain, like a rushing, overpowering flood, and will overwhelm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de of those drunken leaders will be trampled underfo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ading glory of those proud leaders will disappear like the first figs of the season, picked and eaten as soon as they are ri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day is coming when the Lord Almighty will be like a glorious crown of flowers for his people who surv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ill give a sense of justice to those who serve as judges, and courage to those who defend the city gates from attack.Isaiah and the Drunken Prophet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 prophets and the priests are so drunk that they stagger. They have drunk so much wine and liquor that they stumble in confusion. The prophets are too drunk to understand the visions that God sends, and the priests are too drunk to decide the cases that are brought to them.]]></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2026-06-23T02:22:06Z</dcterms:created>
  <dcterms:modified xsi:type="dcterms:W3CDTF">2026-06-23T02:22:06Z</dcterms:modified>
  <dc:title>Bible.com.au: Isaiah 28:1-29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