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41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5: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vereign Lord will destroy death forever! He will wipe away the tears from everyone's eyes and take away the disgrace his people have suffered throughout the world. The Lord himself has spok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it happens, everyone will say, “He is our God! We have put our trust in him, and he has rescued us. He is the Lord! We have put our trust in him, and now we are happy and joyful because he has saved us.”God Will Punish Moa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will protect Mount Zion, but the people of Moab will be trampled down the way straw is trampled in manu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ill reach out their hands as if they were trying to swim, but God will humiliate them, and their hands will sink helpless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ill destroy the fortresses of Moab with their high walls and bring them tumbling down into the du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Hymn of Prai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ord, you are my God;I will honor you and praise your name.You have done amazing things;you have faithfully carried outthe plans you made long ag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have turned cities into ruinsand destroyed their fortifications.The palaces which our enemies builtare gone for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of powerful nations will praise you;you will be feared in the cities of cruel n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oor and the helpless have fled to youand have been safe in times of trouble.You give them shelter from stormsand shade from the burning heat.Cruel enemies attack like a winter stor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 drought in a dry land.But you, Lord, have silenced our enemies;you silence the shouts of cruel people,as a cloud cools a hot day.God Prepares a Banqu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re on Mount Zion the Lord Almighty will prepare a banquet for all the nations of the world—a banquet of the richest food and the finest w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re he will suddenly remove the cloud of sorrow that has been hanging over all the nations.]]></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2026-07-02T07:38:15Z</dcterms:created>
  <dcterms:modified xsi:type="dcterms:W3CDTF">2026-07-02T07:38:15Z</dcterms:modified>
  <dc:title>Bible.com.au: Isaiah 25:1-12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