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joyful music of their harps and drums has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 more happy singing over wine; no one enjoys its taste any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city everything is in chaos, and people lock themselves in their houses for safe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shout in the streets because there is no more wine. Happiness is gone forever; it has been banished from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is in ruins, and its gates have been broken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will happen in every nation all over the world. It will be like the end of harvest, when the olives have been beaten off every tree and the last grapes picked from the v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urvive will sing for joy. Those in the West will tell how great the Lord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se in the East will praise him. The people who live along the sea will praise the Lord, the God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most distant parts of the world we will hear songs in praise of Israel, the righteous nation.But there is no hope for me! I am wasting away! Traitors continue to betray, and their treachery grows worse and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sten to me, everyone! There are terrors, pits, and traps waiting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tries to escape from the terror will fall in a pit, and anyone who escapes from the pit will be caught in a trap. Torrents of rain will pour from the sky, and earth's foundations will sh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will crack and shatter and split op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itself will stagger like a drunk, sway like a hut in a storm. The world is weighed down by its sins; it will collapse and never ris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time is coming when the Lord will punish the powers above and the rulers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ill crowd kings together like prisoners in a pit. He will shut them in prison until the time of their punishment c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oon will grow dark, and the sun will no longer shine, for the Lord Almighty will be king. He will rule in Jerusalem on Mount Zion, and the leaders of the people will see his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going to devastate the earth and leave it desolate. He will twist the earth's surface and scatter it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one will meet the same fate—the priests and the people, slaves and masters, buyers and sellers, lenders and borrowers, rich and p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will lie shattered and ruined. The Lord has spoken and it will be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dries up and withers; the whole world grows weak; both earth and sky dec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have defiled the earth by breaking God's laws and by violating the covenant he made to last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God has pronounced a curse on the earth. Its people are paying for what they have done. Fewer and fewer remain a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pevines wither, and wine is becoming scarce. Everyone who was once happy is now sa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2026-07-22T22:07:08Z</dcterms:created>
  <dcterms:modified xsi:type="dcterms:W3CDTF">2026-07-22T22:07:08Z</dcterms:modified>
  <dc:title>Bible.com.au: Isaiah 24:1-23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