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was it that planned to bring all this on Tyre, that imperial city, whose merchant princes were the most honored men on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mighty planned it. He planned it in order to put an end to their pride in what they had done and to humiliate their honored on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farm the land, you people in the colonies in Spain! There is no one to protect you any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has stretched out his hand over the sea and overthrown kingdoms. He has commanded that the Phoenician centers of commerce be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ity of Sidon, your happiness has ended, and your people are oppressed. Even if they escape to Cyprus, they will still not be sa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the Babylonians, not the Assyrians, who let the wild animals overrun Tyre. It was the Babylonians who put up siege towers, tore down the fortifications of Tyre, and left the city in ru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l with grief, you sailors out on the ocean! The city you relied on has been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time is coming when Tyre will be forgotten for seventy years, the lifetime of a king. When those years are over, Tyre will be like the prostitute in the s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your harp, go round the town,you poor forgotten whore!Play and sing your songs againto bring men back once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seventy years are over, the Lord will let Tyre go back to her old trade, and she will hire herself out to all the kingdoms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Phoenic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money she earns by commerce will be dedicated to the Lord. She will not store it away, but those who worship the Lord will use her money to buy the food and the clothing they ne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 about Tyre.Howl with grief, you sailors out on the ocean! Your home port of Tyre has been destroyed; its houses and its harbor are in ruins. As your ships return from Cyprus, you learn the n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il, you merchants of Sidon! You sent ag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ross the sea to buy and sell the grain that grew in Egypt and to do business with all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ity of Sidon, you are disgraced! The sea and the great ocean depths disown you and say, “I never had any children. I never raised sons or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the Egyptians will be shocked and dismayed when they learn that Tyre has been destro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l with grief, you people of Phoenicia! Try to escape to Sp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an this be the joyful city of Tyre, founded so long ago? Is this the city that sent settlers across the sea to establish colonie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2026-07-05T12:30:45Z</dcterms:created>
  <dcterms:modified xsi:type="dcterms:W3CDTF">2026-07-05T12:30:45Z</dcterms:modified>
  <dc:title>Bible.com.au: Isaiah 23:1-18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