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of Judah's defenses crumbled.When that happened, you brought weapons out of the arsen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You found the places where the walls of Jerusalem needed repair. You inspected all the houses in Jerusalem and tore some of them down to get stones to repair the city walls. In order to store w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built a reservoir inside the city to hold the water flowing down from the old pool. But you paid no attention to God, who planned all this long ago and who caused it to happ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vereign Lord Almighty was calling you then to weep and mourn, to shave your heads and wear sackclo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you laughed and celebrated. You killed sheep and cattle to eat, and you drank wine. You said, “We might as well eat and drink! Tomorrow we'll be d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vereign Lord Almighty himself spoke to me and said, “This evil will never be forgiven them as long as they live. I, the Sovereign Lord Almighty, have spoken.”A Warning to Sheb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vereign Lord Almighty told me to go to Shebna, the manager of the royal household, and say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do you think you are? What right do you have to carve a tomb for yourself out of the rocky hillsi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ay be important, but the Lord will pick you up and throw you a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pick you up like a ball and throw you into a much larger country. You will die there beside the chariots you were so proud of. You are a disgrace to your master's househ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ill remove you from office and bring you down from your high posi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id to Shebna, “When that happens, I will send for my servant Eliakim son of Hilk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put your official robe and belt on him and give him all the authority you have had. He will be like a father to the people of Jerusalem and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give him complete authority under the king, the descendant of David. He will have the keys of office; what he opens, no one will shut, and what he shuts, no one will op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fasten him firmly in place like a peg, and he will be a source of honor to his whole fami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all his relatives and dependents will become a burden to him. They will hang on him like pots and bowls hanging from a pe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at happens, the peg that was firmly fastened will pull loose and fall. And that will be the end of everything that was hanging on it.” The Lord has spok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 about the Valley of Vision.What is happening? Why are all the people of the city celebrating on the roofs of the hou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hole city is in an uproar, filled with noise and excitement.Your people who died in this war did not die fight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your leaders ran away and were captured before they shot a single arr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leave me alone to weep bitterly over all those of my people who have died. Don't try to comfort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a time of panic, defeat, and confusion in the Valley of Vision, and the Sovereign Lord Almighty has sent it on us. The walls of our city have been battered down, and cries for help have echoed among the hil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oldiers from the land of Elam came riding on horseback, armed with bows and arrows. Soldiers from the land of Kir had their shields rea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ertile valleys of Judah were filled with chariots; soldiers on horseback stood in front of Jerusalem's gate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2026-06-15T08:17:12Z</dcterms:created>
  <dcterms:modified xsi:type="dcterms:W3CDTF">2026-06-15T08:17:12Z</dcterms:modified>
  <dc:title>Bible.com.au: Isaiah 22:1-25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