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9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ntry calls out, “Sir, I have been standing guard at my post day and night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, here they come! Riders on horseback, two by two. The sentry gives the news, “Babylon has fallen! All the idols they worshiped lie shattered on the groun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Israel, you have been threshed like wheat, but now I have announced to you the good news that I have heard from the Lord Almighty, the God of Israel.A Message about Edo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Edom.Someone calls to me from Edom, “Sentry, how soon will the night be over? Tell me how soon it will en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nswer, “Morning is coming, but night will come again. If you want to ask again, come back and ask.”A Message about Arabi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Arabia.People of Dedan, you whose caravans camp in the barren country of Arabi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water to the thirsty people who come to you. You people of the land of Tema, give food to the refuge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are fleeing to escape from swords that are ready to kill them, from bows that are ready to shoot, from all the dangers of wa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e, “In exactly one year the greatness of the tribes of Kedar will be at an 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chers are the bravest warriors of Kedar, but few of them will be left. I, the Lord God of Israel, have spoken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sion of the Fall of Babyl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Babylonia.Like a whirlwind sweeping across the desert, disaster will come from a terrifying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 vision of cruel events, a vision of betrayal and destruction.Army of Elam, attack! Army of Media, lay siege to the cities! God will put an end to the suffering which Babylon has cau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saw and heard in the vision has filled me with terror and pain, pain like that of a woman in lab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d is spinning, and I am trembling with fear. I had been longing for evening to come, but it has brought me nothing but terr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vision a banquet is ready; rugs are spread for the guests to sit on. They are eating and drinking. Suddenly the command rings out: “Officers! Prepare your shields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e, “Go and post a sentry, and tell him to report what he se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sees riders coming on horseback, two by two, and riders on donkeys and camels, he is to observe them carefully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2026-06-09T23:10:33Z</dcterms:created>
  <dcterms:modified xsi:type="dcterms:W3CDTF">2026-06-09T23:10:33Z</dcterms:modified>
  <dc:title>Bible.com.au: Isaiah 21:1-17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