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gn of the Naked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nder the orders of Emperor Sargon of Assyria, the commander-in-chief of the Assyrian army attacked the Philistine city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earlier the Lord had told Isaiah son of Amoz to take off his sandals and the sackcloth he was wearing. He obeyed and went around nak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shdod was captured, the Lord said, “My servant Isaiah has been going around naked and barefoot for three years. This is a sign of what will happen to Egypt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mperor of Assyria will lead away naked the prisoners he captures from those two countries. Young and old, they will walk barefoot and naked, with their buttocks exposed, bringing shame on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have put their trust in Ethiopia and have boasted about Egypt will be disillusioned, their hopes shatt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at time comes, the people who live along the coast of Philistia will say, ‘Look at what has happened to the people we relied on to protect us from the emperor of Assyria! How will we ever surv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2026-06-15T08:17:24Z</dcterms:created>
  <dcterms:modified xsi:type="dcterms:W3CDTF">2026-06-15T08:17:24Z</dcterms:modified>
  <dc:title>Bible.com.au: Isaiah 20:1-6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