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692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land is full of idols, and they worship objects that they have made with their own h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one will be humiliated and disgraced. Do not forgive them,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will hide in caves in the rocky hills or dig holes in the ground to try to escape from the Lord's anger and to hide from his power and glor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 day is coming when human pride will be ended and human arrogance destroyed. Then the Lord alone will be exal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at day the Lord Almighty will humble everyone who is powerful, everyone who is proud and concei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ill destroy the tall cedars of Lebanon and all the oaks in the land of Bash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ill level the high mountains and hil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ry high tower, and the walls of every fortr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ill sink even the largest and most beautiful ship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Human pride will be ended, and human arrogance will be destroyed. Idols will completely disappear, and the Lord alone will be exalted on that d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verlasting Peace(Micah 4.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People will hide in caves in the rocky hills or dig holes in the ground to try to escape from the Lord's anger and to hide from his power and glory, when he comes to shake the ear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that day comes, they will throw away the gold and silver idols they have made, and abandon them to the moles and the ba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the Lord comes to shake the earth, people will hide in holes and caves in the rocky hills to try to escape from his anger and to hide from his power and glo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ut no more confidence in mortals. What are they wor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re is the message which God gave to Isaiah son of Amoz about Judah and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days to comethe mountain where the Temple standswill be the highest one of all,towering above all the hills.Many nations will come streaming to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ir people will say,“Let us go up the hill of the Lord,to the Temple of Israel's God.He will teach us what he wants us to do;we will walk in the paths he has chosen.For the Lord's teaching comes from Jerusalem;from Zion he speaks to hi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settle disputes among great nations.They will hammer their swords into plowsand their spears into pruning knives.Nations will never again go to war,never prepare for battle ag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descendants of Jacob, let us walk in the light which the Lord gives us!Arrogance Will Be Destroy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 God, you have forsaken your people, the descendants of Jacob! The land is full of magic practices from the East and from Philistia. The people follow foreign custo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land is full of silver and gold, and there is no end to their treasures. Their land is full of horses, and there is no end to their chariots.]]></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2026-05-26T04:44:15Z</dcterms:created>
  <dcterms:modified xsi:type="dcterms:W3CDTF">2026-05-26T04:44:15Z</dcterms:modified>
  <dc:title>Bible.com.au: Isaiah 2:1-22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