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unish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yond the rivers of Ethiopia there is a land where the sound of wings is he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land ambassadors come down the Nile in boats made of reeds. Go back home, swift messengers! Take a message back to your land divided by rivers, to your strong and powerful nation, to your tall and smooth-skinned people, who are feared all over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everyone who lives on earth! Look for a signal flag to be raised on the mountaintops! Listen for the blowing of the bug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 “I will look down from heaven as quietly as the dew forms in the warm nights of harvest time, as serenely as the sun shines in the heat of the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the grapes are gathered, when the blossoms have all fallen and the grapes are ripening, the enemy will destroy the Ethiopians as easily as a knife cuts branches from a v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rpses of their soldiers will be left exposed to the birds and the wild animals. In summer the birds will feed on them, and in winter, the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is coming when the Lord Almighty will receive offerings from this land divided by rivers, this strong and powerful nation, this tall and smooth-skinned people, who are feared all over the world. They will come to Mount Zion, where the Lord Almighty is worship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2026-07-05T12:30:45Z</dcterms:created>
  <dcterms:modified xsi:type="dcterms:W3CDTF">2026-07-05T12:30:45Z</dcterms:modified>
  <dc:title>Bible.com.au: Isaiah 18:1-7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