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7589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17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no longer rely on the altars they made with their own hands, or trust in their own handiwork—symbols of the goddess Asherah and altars for burning incens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at day comes, well-defended cities will be deserted and left in ruins like the cities that the Hivites and the Amorites abandoned as they fled from the people of Israe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you have forgotten the God who rescues you and protects you like a mighty rock. Instead, you plant sacred gardens in order to worship a foreign g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ven if they sprouted and blossomed the very morning you planted them, there would still be no harvest. There would be only trouble and incurable pain.Enemy Nations Are Defeated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owerful nations are in commotion with a sound like the roar of the sea, like the crashing of huge wav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ations advance like rushing waves, but God reprimands them and they retreat, driven away like dust on a mountainside, like straw in a whirlwin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evening they cause terror, but by morning they are gone. That is the fate of everyone who plunders our lan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Will Punish Syria and Israel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, “Damascus will not be a city any longer; it will be only a pile of ruin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ities of Syria will be deserted forever. They will be a pasture for sheep and cattle, and no one will drive them awa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 will be defenseless, and Damascus will lose its independence. Those Syrians who survive will be in disgrace like the people of Israel. I, the Lord Almighty, have spoken.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, “A day is coming when Israel's greatness will come to an end, and its wealth will be replaced by povert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 will be like a field where the grain has been cut and harvested, as desolate as a field in Rephaim Valley when it has been picked bar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ly a few people will survive, and Israel will be like an olive tree from which all the olives have been picked except two or three at the very top, or a few that are left on the lower branches. I, the Lord God of Israel, have spoken.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at day comes, people will turn for help to their Creator, the holy God of Israe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Theme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2026-05-23T18:07:05Z</dcterms:created>
  <dcterms:modified xsi:type="dcterms:W3CDTF">2026-05-23T18:07:05Z</dcterms:modified>
  <dc:title>Bible.com.au: Isaiah 17:1-14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