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154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7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no longer rely on the altars they made with their own hands, or trust in their own handiwork—symbols of the goddess Asherah and altars for burning incen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at day comes, well-defended cities will be deserted and left in ruins like the cities that the Hivites and the Amorites abandoned as they fled from the people of Israe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you have forgotten the God who rescues you and protects you like a mighty rock. Instead, you plant sacred gardens in order to worship a foreign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ven if they sprouted and blossomed the very morning you planted them, there would still be no harvest. There would be only trouble and incurable pain.Enemy Nations Are Defeated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owerful nations are in commotion with a sound like the roar of the sea, like the crashing of huge wa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advance like rushing waves, but God reprimands them and they retreat, driven away like dust on a mountainside, like straw in a whirlwi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evening they cause terror, but by morning they are gone. That is the fate of everyone who plunders our lan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Punish Syria and Israe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Damascus will not be a city any longer; it will be only a pile of ru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ities of Syria will be deserted forever. They will be a pasture for sheep and cattle, and no one will drive them aw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will be defenseless, and Damascus will lose its independence. Those Syrians who survive will be in disgrace like the people of Israel. I, the Lord Almighty, have spoken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id, “A day is coming when Israel's greatness will come to an end, and its wealth will be replaced by pover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will be like a field where the grain has been cut and harvested, as desolate as a field in Rephaim Valley when it has been picked ba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a few people will survive, and Israel will be like an olive tree from which all the olives have been picked except two or three at the very top, or a few that are left on the lower branches. I, the Lord God of Israel, have spoken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at day comes, people will turn for help to their Creator, the holy God of Israe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2026-07-24T13:20:26Z</dcterms:created>
  <dcterms:modified xsi:type="dcterms:W3CDTF">2026-07-24T13:20:26Z</dcterms:modified>
  <dc:title>Bible.com.au: Isaiah 17:1-14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