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5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where at Moab's borders the sound of crying is heard. It is heard at the towns of Eglaim and Beerel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town of Dibon the river is red with blood, and God has something even worse in store for the people there. Yes, there will be a bloody slaughter of everyone left in Moab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Destroy Moab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message about Moab.The cities of Ar and Kir are destroyed in a single night, and silence covers the land of Moa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Dibon climb the hill to weep at the shrine. The people of Moab wail in grief over the cities of Nebo and Medeba; they have shaved their heads and their beards in grie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in the streets are dressed in sackcloth; in the city squares and on the rooftops people mourn and c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Heshbon and Elealeh cry out, and their cry can be heard as far away as Jahaz. Even the soldiers tremble; their courage is g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cries out for Moab! The people have fled to the town of Zoar, and to Eglath Shelishiyah. Some climb the road to Luhith, weeping as they go; some escape to Horonaim, grieving loud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mrim Brook is dry, the grass beside it has withered, and nothing green is lef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go across the Valley of Willows, trying to escape with all their possess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2026-08-03T11:11:13Z</dcterms:created>
  <dcterms:modified xsi:type="dcterms:W3CDTF">2026-08-03T11:11:13Z</dcterms:modified>
  <dc:title>Bible.com.au: Isaiah 15:1-9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