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92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ypress trees and the cedars of Lebanon rejoice over the fallen king, because there is no one to cut them down, now that he is g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rld of the dead is getting ready to welcome the king of Babylon. The ghosts of those who were powerful on earth are stirring about. The ghosts of kings are rising from their thro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ll call out to him, ‘Now you are as weak as we are! You are one of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used to be honored with the music of harps, but now here you are in the world of the dead. You lie on a bed of maggots and are covered with a blanket of wor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of Babylon, bright morning star, you have fallen from heaven! In the past you conquered nations, but now you have been thrown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ere determined to climb up to heaven and to place your throne above the highest stars. You thought you would sit like a king on that mountain in the north where the gods assem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said you would climb to the tops of the clouds and be like the Almigh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stead, you have been brought down to the deepest part of the world of the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ad will stare and gape at you. They will ask, “Is this the man who shook the earth and made kingdoms trem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this the man who destroyed cities and turned the world into a desert? Is this the man who never freed his prisoners or let them go h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turn from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kings of the earth lie in their magnificent tomb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have no tomb, and your corpse is thrown out to rot. It is covered by the bodies of soldiers killed in battle, thrown with them into a rocky pit, and trampled d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you ruined your country and killed your own people, you will not be buried like other kings. None of your evil family will surv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et the slaughter begin! The sons of this king will die because of their ancestors' sins. None of them will ever rule the earth or cover it with cities.God Will Destroy Babyl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Almighty says, “I will attack Babylon and bring it to ruin. I will leave nothing—no children, no survivors at all. I, the Lord, have spo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turn Babylon into a marsh, and owls will live there. I will sweep Babylon with a broom that will sweep everything away. I, the Lord Almighty, have spoken.”God Will Destroy the Assyria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Almighty has sworn an oath: “What I have planned will happen. What I have determined to do will be d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destroy the Assyrians in my land of Israel and trample them on my mountains. I will free my people from the Assyrian yoke and from the burdens they have had to be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my plan for the world, and my arm is stretched out to punish the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Almighty is determined to do this; he has stretched out his arm to punish, and no one can stop him.God Will Destroy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will once again be merciful to his people Israel and choose them as his own. He will let them live in their own land again, and foreigners will come and live there wit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a message that was proclaimed in the year that King Ahaz d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ople of Philistia, the rod that beat you is broken, but you have no reason to be glad. When one snake dies, a worse one comes in its place. A snake's egg hatches a flying drag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will be a shepherd to the poor of his people and will let them live in safety. But he will send a terrible famine on you Philistines, and it will not leave any of you al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l and cry for help, all you Philistine cities! Be terrified, all of you! A cloud of dust is coming from the north—it is an army with no cowards in its rank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ow shall we answer the messengers that come to us from Philistia? We will tell them that the Lord has established Zion and that his suffering people will find safety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nations will help the people of Israel return to the land which the Lord gave them, and there the nations will serve Israel as slaves. Those who once captured Israel will now be captured by Israel, and the people of Israel will rule over those who once oppressed them.The King of Babylon in the World of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give the people of Israel relief from their pain and suffering and from the hard work they were forced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does this, they are to mock the king of Babylon and say:“The cruel king has fallen! He will never oppress anyone a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s ended the power of the evil rul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angrily oppressed the peoples and never stopped persecuting the nations they had conqu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t last the whole world enjoys rest and peace, and everyone sings for joy.]]></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2026-06-17T06:01:14Z</dcterms:created>
  <dcterms:modified xsi:type="dcterms:W3CDTF">2026-06-17T06:01:14Z</dcterms:modified>
  <dc:title>Bible.com.au: Isaiah 14:1-32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