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540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all be terrified and overcome with pain, like the pain of a woman in labor. They will look at each other in fear, and their faces will burn with sha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of the Lord is coming—that cruel day of his fierce anger and fury. The earth will be made a wilderness, and every sinner will be destroy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star and every constellation will stop shining, the sun will be dark when it rises, and the moon will give no l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 “I will bring disaster on the earth and punish all wicked people for their sins. I will humble everyone who is proud and punish everyone who is arrogant and crue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urvive will be scarcer than gol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the heavens tremble, and the earth will be shaken out of its place on that day when I, the Lord Almighty, show my ang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foreigners living in Babylon will run away to their homelands, scattering like deer escaping from hunters, like sheep without a shephe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is caught will be stabbed to dea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y look on helplessly, their babies will be battered to death, their houses will be looted, and their wives will be raped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 “I am stirring up the Medes to attack Babylon. They care nothing for silver and are not tempted by go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Punish Babyl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ir bows and arrows they will kill the young men. They will show no mercy to babies and take no pity on childre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bylonia is the most beautiful kingdom of all; it is the pride of its people. But I, the Lord, will overthrow Babylon as I did Sodom and Gomorrah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ill ever live there again. No wandering Arab will ever pitch a tent there, and no shepherd will ever pasture a flock the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a place where desert animals live and where owls build their nests. Ostriches will live there, and wild goats will prance through the rui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wers and palaces will echo with the cries of hyenas and jackals. Babylon's time has come! Her days are almost over.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message about Babylon, which Isaiah son of Amoz received from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top of a barren hill raise the battle flag! Shout to the soldiers and raise your arm as the signal for them to attack the gates of the proud c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called out his proud and confident soldiers to fight a holy war and punish those he is angry wi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the noise on the mountains—the sound of a great crowd of people, the sound of nations and kingdoms gathering. The Lord of Armies is preparing his troops for batt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coming from far-off countries at the ends of the earth. In his anger the Lord is coming to devastate the whole count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l in pain! The day of the Lord is near, the day when the Almighty brings destruc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's hands will hang limp, and everyone's courage will fa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2026-07-08T19:09:59Z</dcterms:created>
  <dcterms:modified xsi:type="dcterms:W3CDTF">2026-07-08T19:09:59Z</dcterms:modified>
  <dc:title>Bible.com.au: Isaiah 13:1-22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