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944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12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ymn of Thanksgiving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day is coming when people will sing,“I praise you, Lord! You were angry with me,but now you comfort me and are angry no long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my savior;I will trust him and not be afraid.The Lord gives me power and strength;he is my savio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resh water brings joy to the thirsty,so God's people rejoice when he saves them.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day is coming when people will sing,“Give thanks to the Lord! Call for him to help you!Tell all the nations what he has done!Tell them how great he is!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to the Lord because of the great things he has done.Let the whole world hear the new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everyone who lives in Zion shout and sing!Israel's holy God is great,and he lives among his people.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">
  <a:themeElements>
    <a:clrScheme name="Theme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2026-06-15T08:46:16Z</dcterms:created>
  <dcterms:modified xsi:type="dcterms:W3CDTF">2026-06-15T08:46:16Z</dcterms:modified>
  <dc:title>Bible.com.au: Isaiah 12:1-6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