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mn of Thanksgiv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ay is coming when people will sing,“I praise you, Lord! You were angry with me,but now you comfort me and are angry no long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my savior;I will trust him and not be afraid.The Lord gives me power and strength;he is my savi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resh water brings joy to the thirsty,so God's people rejoice when he saves them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ay is coming when people will sing,“Give thanks to the Lord! Call for him to help you!Tell all the nations what he has done!Tell them how great he i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 because of the great things he has done.Let the whole world hear the new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one who lives in Zion shout and sing!Israel's holy God is great,and he lives among his people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2026-08-15T14:38:50Z</dcterms:created>
  <dcterms:modified xsi:type="dcterms:W3CDTF">2026-08-15T14:38:50Z</dcterms:modified>
  <dc:title>Bible.com.au: Isaiah 12:1-6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