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conquered the cities of Calno and Carchemish, the cities of Hamath and Arpad. I conquered Samaria and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reached out to punish those kingdoms that worship idols, idols more numerous than those of Jerusalem and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destroyed Samaria and all its idols, and I will do the same to Jerusalem and the images that are worshiped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ord says, “When I finish what I am doing on Mount Zion and in Jerusalem, I will punish the emperor of Assyria for all his boasting and all his pr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mperor of Assyria boasts, “I have done it all myself. I am strong and wise and clever. I wiped out the boundaries between nations and took the supplies they had stored. Like a bull I have trampled the people who liv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tions of the world were like a bird's nest, and I gathered their wealth as easily as gathering eggs. Not a wing fluttered to scare me off; no beak opened to scream a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ys, “Can an ax claim to be greater than the one who uses it? Is a saw more important than the one who saws with it? A club doesn't lift up a person; a person lifts up a clu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lmighty is going to send disease to punish those who are now well-fed. In their bodies there will be a fire that burns and bur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the light of Israel, will become a fire. Israel's holy God will become a flame, which in a single day will burn up everything, even the thorns and thist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ich forests and farmlands will be totally destroyed, in the same way that a fatal sickness destroys some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doomed! You make unjust laws that oppress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ill be so few trees left that even a child will be able to count them.A Few Will Come B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time is coming when the people of Israel who have survived will not rely any more on the nation that almost destroyed them. They will truly put their trust in the Lord, Israel's holy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few of the people of Israel will come back to their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ough now there are as many people of Israel as there are grains of sand by the sea, only a few will come back. Destruction is in store for the people, and it is fully deser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s, throughout the whole country the Sovereign Lord Almighty will bring destruction, as he said he would.The Lord Will Punish Assyr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vereign Lord Almighty says to his people who live in Zion, “Do not be afraid of the Assyrians, even though they oppress you as the Egyptians used to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only a little while I will finish punishing you, and then I will destro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he Lord Almighty, will beat them with my whip as I did the people of Midian at Oreb Rock. I will punish Assyria as I punished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at time comes, I will free you from the power of Assyria, and their yoke will no longer be a burden on your shoulders.”The Invader Attac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enemy army has captured the city of Ai! They have passed through Migron! They left their supplies at Michm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s how you keep the poor from having their rights and from getting justice. That is how you take the property that belongs to widows and orpha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have crossed the pass and are spending the night at Geba! The people in the town of Ramah are terrified, and the people in King Saul's hometown of Gibeah have run a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out, people of Gallim! Listen, people of Laishah! Answer, people of Anath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Madmenah and Gebim are running for their l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day the enemy are in the town of Nob, and there they are shaking their fists at Mount Zion, at the city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Almighty will bring them crashing down like branches cut off a tree. The proudest and highest of them will be cut down and humilia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will cut them down as trees in the heart of the forest are cut down with an ax, as even the finest trees of Lebanon f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will you do when God punishes you? What will you do when he brings disaster on you from a distant country? Where will you run to find help? Where will you hide your weal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be killed in battle or dragged off as prisoners. Yet even so the Lord's anger will not be ended; his hand will still be stretched out to punish.The Emperor of Assyria as the Instrument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Assyria! I use Assyria like a club to punish those with whom I am ang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ent Assyria to attack a godless nation, people who have made me angry. I sent them to loot and steal and trample the people like dirt in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Assyrian emperor has his own violent plans in mind. He is determined to destroy many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oasts, “Every one of my commanders is a king!]]></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2026-06-02T19:52:43Z</dcterms:created>
  <dcterms:modified xsi:type="dcterms:W3CDTF">2026-06-02T19:52:43Z</dcterms:modified>
  <dc:title>Bible.com.au: Isaiah 10:1-34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