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77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 Lord Almighty had not let some of the people survive, Jerusalem would have been totally destroyed, just as Sodom and Gomorrah w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usalem, your rulers and your people are like those of Sodom and Gomorrah. Listen to what the Lord is saying to you. Pay attention to what our God is teaching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ys, “Do you think I want all these sacrifices you keep offering to me? I have had more than enough of the sheep you burn as sacrifices and of the fat of your fine animals. I am tired of the blood of bulls and sheep and goa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asked you to bring me all this when you come to worship me? Who asked you to do all this tramping around in my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s useless to bring your offerings. I am disgusted with the smell of the incense you burn. I cannot stand your New Moon Festivals, your Sabbaths, and your religious gatherings; they are all corrupted by your s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te your New Moon Festivals and holy days; they are a burden that I am tired of bea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you lift your hands in prayer, I will not look at you. No matter how much you pray, I will not listen, for your hands are covered with bl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sh yourselves clean. Stop all this evil that I see you doing. Yes, stop doing ev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earn to do right. See that justice is done—help those who are oppressed, give orphans their rights, and defend wido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ys, “Now, let's settle the matter. You are stained red with sin, but I will wash you as clean as snow. Although your stains are deep red, you will be as white as woo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book contains the messages about Judah and Jerusalem which God revealed to Isaiah son of Amoz during the time when Uzziah, Jotham, Ahaz, and Hezekiah were kings of Judah.God Reprimands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will only obey me, you will eat the good things the land produ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you defy me, you are doomed to die. I, the Lord, have spoken.”The Sinful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ity that once was faithful is behaving like a whore! At one time it was filled with righteous people, but now only murderers rem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rusalem, you were once like silver, but now you are worthless; you were like good wine, but now you are only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leaders are rebels and friends of thieves; they are always accepting gifts and bribes. They never defend orphans in court or listen when widows present their ca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now, listen to what the Lord Almighty, Israel's powerful God, is saying: “I will take revenge on you, my enemies, and you will cause me no more trou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take action against you. I will purify you the way metal is refined, and will remove all your impur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you rulers and advisers like those you had long ago. Then Jerusalem will be called the righteous, faithful c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e Lord is righteous, he will save Jerusalem and everyone there who repen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he will crush everyone who sins and rebels against him; he will kill everyone who forsakes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Earth and sky, listen to what I am saying! The children I brought up have rebelled against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ill be sorry that you ever worshiped trees and planted sacred garde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will wither like a dying oak, like a garden that no one wa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ust as straw is set on fire by a spark, so powerful people will be destroyed by their own evil deeds, and no one will be able to stop the destruc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ttle know who owns them, and donkeys know where their master feeds them. But that is more than my people Israel know. They don't understand at 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doomed, you sinful nation, you corrupt and evil people! Your sins drag you down! You have rejected the Lord, the holy God of Israel, and have turned your backs o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do you keep on rebelling? Do you want to be punished even more? Israel, your head is already covered with wounds, and your heart and mind are si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head to foot there is not a healthy spot on your body. You are covered with bruises and sores and open wounds. Your wounds have not been cleaned or bandaged. No medicine has been put o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country has been devastated, and your cities have been burned to the ground. While you look on, foreigners take over your land and bring everything to ru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 alone is left, a city under siege—as defenseless as a guard's hut in a vineyard or a shed in a cucumber field.]]></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2026-06-14T23:58:18Z</dcterms:created>
  <dcterms:modified xsi:type="dcterms:W3CDTF">2026-06-14T23:58:18Z</dcterms:modified>
  <dc:title>Bible.com.au: Isaiah 1:1-31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