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63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8:1-1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has become like any other nation and is as useless as a broken po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ubborn as wild donkeys, the people of Israel go their own way. They have gone off to seek help from Assyria and have paid other nations to protect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 I am going to gather them together and punish them. Soon they will writhe in pain when the emperor of Assyria oppresses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more altars the people of Israel build for removing sin, the more places they have for sinning!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rite down countless teachings for the people, but they reject them as strange and foreig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ffer sacrifices to me and eat the meat of the sacrifices. But I, the Lord, am not pleased with them, and now I will remember their sin and punish them for it; I will send them back to Egypt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people of Israel have built palaces, but they have forgotten their own Maker. The people of Judah have built fortified cities. But I will send fire that will burn down their palaces and their cities.”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ndemns Israel for Idol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ays, “Sound the alarm! Enemies are swooping down on my land like eagles! My people have broken the covenant I made with them and have rebelled against my teac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ugh they call me their God and claim that they are my people and that they know m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rejected what is good. Because of this their enemies will pursue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y people chose kings, but they did it on their own. They appointed leaders, but without my approval. They took their silver and gold and made idols—for their own destructio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te the gold bull worshiped by the people of the city of Samaria. I am furious with them. How long will it be before they give up their idolatry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sraelite craftsman made the idol, and it is not a god at all! The gold bull worshiped in Samaria will be smashed to piece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sow the wind, they will reap a storm! A field of grain that doesn't ripen can never produce any bread. But even if it did, foreigners would eat it up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2026-06-25T00:35:24Z</dcterms:created>
  <dcterms:modified xsi:type="dcterms:W3CDTF">2026-06-25T00:35:24Z</dcterms:modified>
  <dc:title>Bible.com.au: Hosea 8:1-14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