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98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has become like any other nation and is as useless as a broken p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bborn as wild donkeys, the people of Israel go their own way. They have gone off to seek help from Assyria and have paid other nations to protect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am going to gather them together and punish them. Soon they will writhe in pain when the emperor of Assyria oppresses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more altars the people of Israel build for removing sin, the more places they have for sinning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ite down countless teachings for the people, but they reject them as strange and foreig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ffer sacrifices to me and eat the meat of the sacrifices. But I, the Lord, am not pleased with them, and now I will remember their sin and punish them for it; I will send them back to Egypt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people of Israel have built palaces, but they have forgotten their own Maker. The people of Judah have built fortified cities. But I will send fire that will burn down their palaces and their cities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demns Israel for Idol Worshi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Sound the alarm! Enemies are swooping down on my land like eagles! My people have broken the covenant I made with them and have rebelled against my teac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they call me their God and claim that they are my people and that they know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rejected what is good. Because of this their enemies will pursue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people chose kings, but they did it on their own. They appointed leaders, but without my approval. They took their silver and gold and made idols—for their own destru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 gold bull worshiped by the people of the city of Samaria. I am furious with them. How long will it be before they give up their idolatry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sraelite craftsman made the idol, and it is not a god at all! The gold bull worshiped in Samaria will be smashed to piece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ow the wind, they will reap a storm! A field of grain that doesn't ripen can never produce any bread. But even if it did, foreigners would eat it u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2026-06-24T23:25:49Z</dcterms:created>
  <dcterms:modified xsi:type="dcterms:W3CDTF">2026-06-24T23:25:49Z</dcterms:modified>
  <dc:title>Bible.com.au: Hosea 8:1-14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