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598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a city full of evil people and murdere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ests are like a gang of robbers who wait in ambush for someone. Even on the road to the holy place at Shechem they commit murder. And they do all this evil deliberately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 horrible thing in Israel: my people have defiled themselves by worshiping ido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d as for you, people of Judah, I have set a time to punish you also for what you are do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's Insincere Repentan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say, “Let's return to the Lord! He has hurt us, but he will be sure to heal us; he has wounded us, but he will bandage our wounds, won't h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wo or three days he will revive us, and we will live in his pres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try to know the Lord. He will come to us as surely as the day dawns, as surely as the spring rains fall upon the earth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ays, “Israel and Judah, what am I going to do with you? Your love for me disappears as quickly as morning mist; it is like dew, that vanishes early in the d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I have sent my prophets to you with my message of judgment and destruction. What I want from you is plain and clear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your constant love, not your animal sacrifices. I would rather have my people know me than burn offerings 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as soon as they entered the land at Adam, they broke the covenant I had made with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2026-06-24T23:25:48Z</dcterms:created>
  <dcterms:modified xsi:type="dcterms:W3CDTF">2026-06-24T23:25:48Z</dcterms:modified>
  <dc:title>Bible.com.au: Hosea 6:1-11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