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grow rich from the sins of my people, and so you want them to sin more and m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ill suffer the same punishment as the people! I will punish you and make you pay for the evil you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eat your share of the sacrifices, but still be hungry. You will worship the fertility gods, but still have no children, because you have turned away from me to follow other gods.”The Lord Condemns Pagan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 “Wine, both old and new, is robbing my people of their sen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sk for revelations from a piece of wood! A stick tells them what they want to know! They have left me. Like a woman who becomes a prostitute, they have given themselves to other go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sacred places on the mountaintops they offer sacrifices, and on the hills they burn incense under tall, spreading trees, because the shade is so pleasant!“As a result, your daughters serve as prostitutes, and your daughters-in-law commit adulte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I will not punish them for this, because you yourselves go off with temple prostitutes, and together with them you offer pagan sacrifices. As the proverb says, ‘A people without sense will be rui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ough you people of Israel are unfaithful to me, may Judah not be guilty of the same thing. Don't worship at Gilgal or Bethaven, or make promises there in the name of the living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Israel are as stubborn as mules. How can I feed them like lambs in a mead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of Israel are under the spell of idols. Let them go their own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Accusation against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drinking much wine, they delight in their prostitution, preferring disgrace to hon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be carried away as by the wind, and they will be ashamed of their pagan sacrifi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s an accusation to bring against the people who live in this land. Listen, Israel, to what he says: “There is no faithfulness or love in the land, and the people do not acknowledge me as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make promises and break them; they lie, murder, steal, and commit adultery. Crimes increase, and there is one murder after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the land will dry up, and everything that lives on it will die. All the animals and birds, and even the fish, will die.”The Lord Accuses the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ys, “Let no one accuse the people or reprimand them—my complaint is against you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ght and day you blunder on, and the prophets do no better than you. I am going to destroy Israel, your m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people are doomed because they do not acknowledge me. You priests have refused to acknowledge me and have rejected my teaching, and so I reject you and will not acknowledge your sons as my pri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ore of you priests there are, the more you sin against me, and so I will turn your honor into disgrac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2026-05-20T08:25:07Z</dcterms:created>
  <dcterms:modified xsi:type="dcterms:W3CDTF">2026-05-20T08:25:07Z</dcterms:modified>
  <dc:title>Bible.com.au: Hosea 4:1-19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