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62008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3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and the Unfaithful Woman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 to me, “Go again and show your love for a woman who is committing adultery with a lover. You must love her just as I still love the people of Israel, even though they turn to other gods and like to take offerings of raisins to idols.”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paid fifteen pieces of silver and seven bushels of barley to buy h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old her that for a long time she would have to wait for me without being a prostitute or committing adultery; and during this time I would wait for h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just this way the people of Israel will have to live for a long time without kings or leaders, without sacrifices or sacred stone pillars, without idols or images to use for divinatio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time will come when the people of Israel will once again turn to the Lord their God and to a descendant of David their king. Then they will fear the Lord and will receive his good gift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9">
  <a:themeElements>
    <a:clrScheme name="Theme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2026-06-04T20:10:12Z</dcterms:created>
  <dcterms:modified xsi:type="dcterms:W3CDTF">2026-06-04T20:10:12Z</dcterms:modified>
  <dc:title>Bible.com.au: Hosea 3:1-5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