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87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can I give you up, Israel?How can I abandon you?Could I ever destroy you as I did Admah,or treat you as I did Zeboiim?My heart will not let me do it!My love for you is too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 in my anger;I will not destroy Israel again.For I am God and not a mere human being.I, the Holy One, am with you.I will not come to you in a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 will follow me when I roar like a lion at their enemies. They will hurry to me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from Egypt, as swiftly as birds, and from Assyria, like doves. I will bring them to their homes again. I, the Lord, have spoken.”Israel and Judah Are Condemn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The people of Israel have surrounded me with lies and deceit, and the people of Judah are still rebelling against me, the faithful and hol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for His Rebelliou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When Israel was a child, I loved himand called him out of Egypt as my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I called to him,the more he turned away from me.My people sacrificed to Baal;they burned incense to ido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was the one who taught Israel to walk.I took my people up in my arms,but they did not acknowledge that I took care of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to me with affection and love.I picked them up and held them to my cheek;I bent down to them and f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refuse to return to me, and so they must return to Egypt, and Assyria will rule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will sweep through their cities and break down the city gates. It will destroy my people because they do what they themselves think b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insist on turning away from me. They will cry out because of the yoke that is on them, but no one will lift it from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2026-06-24T06:28:37Z</dcterms:created>
  <dcterms:modified xsi:type="dcterms:W3CDTF">2026-06-24T06:28:37Z</dcterms:modified>
  <dc:title>Bible.com.au: Hosea 11:1-12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