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2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Hosea, “Name him ‘Not-My-People,’ because the people of Israel are not my people, and I am not their God.”Israel Is to Be Resto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Israel will become like the sand of the sea, more than can be counted or measured. Now God says to them, “You are not my people,” but the day is coming when he will say to them, “You are the children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Judah and the people of Israel will be reunited. They will choose for themselves a single leader, and once again they will grow and prosper in their land. Yes, the day of Jezreel will be a gre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message which the Lord gave Hosea son of Beeri during the time that Uzziah, Jotham, Ahaz, and Hezekiah were kings of Judah, and Jeroboam son of Jehoash was king of Israel.Hosea's Wif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first spoke to Israel through Hosea, he said to Hosea, “Go and get married; your wife will be unfaithful, and your children will be just like her. In the same way my people have left me and become unfaith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osea married a woman named Gomer, the daughter of Diblaim. After the birth of their first child,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Hosea, “Name him ‘Jezreel,’ because it will not be long before I punish the king of Israel for the murders that his ancestor Jehu committed at Jezreel. I am going to put an end to Jehu's dynas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Jezreel Valley I will at that time destroy Israel's military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had a second child—this time it was a daughter. The Lord said to Hosea, “Name her ‘Unloved,’ because I will no longer show love to the people of Israel or for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o the people of Judah I will show love. I, the Lord their God, will save them, but I will not do it by war—with swords or bows and arrows or with horses and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Gomer had weaned her daughter, she became pregnant again and had another son.]]></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2026-06-06T01:40:25Z</dcterms:created>
  <dcterms:modified xsi:type="dcterms:W3CDTF">2026-06-06T01:40:25Z</dcterms:modified>
  <dc:title>Bible.com.au: Hosea 1:1-11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