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finds fault with his people when he says,“The days are coming, says the Lord,when I will draw up a new covenant with the people of Israel and with the peopl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not be like the covenant that I made with their ancestorson the day I took them by the hand and led them out of Egypt.They were not faithful to the covenant I made with them,and so I paid no attention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is is the covenant that I will make with the people of Israelin the days to come, says the Lord:I will put my laws in their mindsand write them on their hearts.I will be their God,and they will b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ne of them will have to teach their friendsor tell their neighbors,‘Know the Lord.’For they will all know me,from the least to the great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forgive their sinsand will no longer remember their wro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speaking of a new covenant, God has made the first one old; and anything that becomes old and worn out will soon dis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Our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point of what we are saying is that we have such a High Priest, who sits at the right of the throne of the Divine Majesty in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rves as high priest in the Most Holy Place, that is, in the real tent which was put up by the Lord, not by human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high priest is appointed to present offerings and animal sacrifices to God, and so our High Priest must also have something to off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were on earth, he would not be a priest at all, since there are priests who offer the gifts required by the Jewish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rk they do as priests is really only a copy and a shadow of what is in heaven. It is the same as it was with Moses. When he was about to build the Sacred Tent, God told him, “Be sure to make everything according to the pattern you were shown on the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Jesus has been given priestly work which is superior to theirs, just as the covenant which he arranged between God and his people is a better one, because it is based on promises of better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re had been nothing wrong with the first covenant, there would have been no need for a second on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2026-08-03T12:26:28Z</dcterms:created>
  <dcterms:modified xsi:type="dcterms:W3CDTF">2026-08-03T12:26:28Z</dcterms:modified>
  <dc:title>Bible.com.au: Hebrews 8:1-13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