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ven if we speak like this, dear friends, we feel sure about you. We know that you have the better blessings that belong to your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not unfair. He will not forget the work you did or the love you showed for him in the help you gave and are still giving to other Chris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great desire is that each of you keep up your eagerness to the end, so that the things you hope for will come tr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want you to become lazy, but to be like those who believe and are patient, and so receive what God has promised.God's Sur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made his promise to Abraham, he made a vow to do what he had promised. Since there was no one greater than himself, he used his own name when he made his v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I promise you that I will bless you and give you many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raham was patient, and so he received what God had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make a vow, we use the name of someone greater than ourselves, and the vow settles all argu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ose who were to receive what he promised, God wanted to make it very clear that he would never change his purpose; so he added his vow to the prom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these two things, then, that cannot change and about which God cannot lie. So we who have found safety with him are greatly encouraged to hold firmly to the hope placed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go forward, then, to mature teaching and leave behind us the first lessons of the Christian message. We should not lay again the foundation of turning away from useless works and believing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our lives. It is safe and sure, and goes through the curtain of the heavenly temple into the inner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our behalf Jesus has gone in there before us and has become a high priest forever, in the priestly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teaching about baptisms and the laying on of hands; of the resurrection of the dead and the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go forward! And this is what we will do, if God all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ow can those who abandon their faith be brought back to repent again? They were once in God's light; they tasted heaven's gift and received their share of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knew from experience that God's word is good, and they had felt the powers of the coming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they abandoned their faith! It is impossible to bring them back to repent again, because they are again crucifying the Son of God and exposing him to public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blesses the soil which drinks in the rain that often falls on it and which grows plants that are useful to those for whom it is cultiv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it grows thorns and weeds, it is worth nothing; it is in danger of being cursed by God and will be destroyed by fir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2026-05-24T14:36:01Z</dcterms:created>
  <dcterms:modified xsi:type="dcterms:W3CDTF">2026-05-24T14:36:01Z</dcterms:modified>
  <dc:title>Bible.com.au: Hebrews 6:1-20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