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38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he was made perfect, he became the source of eternal salvation for all those who obe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declared him to be high priest, in the priestly order of Melchizedek.Warning against Abandoning the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much we have to say about this matter, but it is hard to explain to you, because you are so slow to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has been enough time for you to be teachers—yet you still need someone to teach you the first lessons of God's message. Instead of eating solid food, you still have to drink mi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yone who has to drink milk is still a child, without any experience in the matter of right and w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id food, on the other hand, is for adults, who through practice are able to distinguish between good and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 high priest is chosen from his fellow-men and appointed to serve God on their behalf, to offer sacrifices and offering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nce he himself is weak in many ways, he is able to be gentle with those who are ignorant and make mistak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he is himself weak, he must offer sacrifices not only for the sins of the people but also for his own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chooses for himself the honor of being a high priest. It is only by God's call that a man is made a high priest—just as Aaron w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Christ did not take upon himself the honor of being a high priest. Instead, God said to him,“You are my Son;today I have become your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said in another place,“You will be a priest forever,in the priestly order of Melchized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his life on earth Jesus made his prayers and requests with loud cries and tears to God, who could save him from death. Because he was humble and devoted, God hear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ven though he was God's Son, he learned through his sufferings to be obedient.]]></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2026-08-05T10:59:58Z</dcterms:created>
  <dcterms:modified xsi:type="dcterms:W3CDTF">2026-08-05T10:59:58Z</dcterms:modified>
  <dc:title>Bible.com.au: Hebrews 5:1-14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