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5: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he was made perfect, he became the source of eternal salvation for all those who obey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God declared him to be high priest, in the priestly order of Melchizedek.Warning against Abandoning the Fait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much we have to say about this matter, but it is hard to explain to you, because you are so slow to understan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re has been enough time for you to be teachers—yet you still need someone to teach you the first lessons of God's message. Instead of eating solid food, you still have to drink mil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yone who has to drink milk is still a child, without any experience in the matter of right and wro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lid food, on the other hand, is for adults, who through practice are able to distinguish between good and ev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Every high priest is chosen from his fellow-men and appointed to serve God on their behalf, to offer sacrifices and offerings for si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ince he himself is weak in many ways, he is able to be gentle with those who are ignorant and make mistak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because he is himself weak, he must offer sacrifices not only for the sins of the people but also for his own si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 one chooses for himself the honor of being a high priest. It is only by God's call that a man is made a high priest—just as Aaron wa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the same way, Christ did not take upon himself the honor of being a high priest. Instead, God said to him,“You are my Son;today I have become your Fath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He also said in another place,“You will be a priest forever,in the priestly order of Melchizede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his life on earth Jesus made his prayers and requests with loud cries and tears to God, who could save him from death. Because he was humble and devoted, God hear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even though he was God's Son, he learned through his sufferings to be obedient.]]></a:t>
            </a:r>
          </a:p>
        </p:txBody>
      </p:sp>
    </p:spTree>
  </p:cSld>
  <p:clrMapOvr>
    <a:masterClrMapping/>
  </p:clrMapOvr>
</p:sld>
</file>

<file path=ppt/theme/theme1.xml><?xml version="1.0" encoding="utf-8"?>
<a:theme xmlns:a="http://schemas.openxmlformats.org/drawingml/2006/main" name="Theme50">
  <a:themeElements>
    <a:clrScheme name="Theme5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2026-06-15T08:20:57Z</dcterms:created>
  <dcterms:modified xsi:type="dcterms:W3CDTF">2026-06-15T08:20:57Z</dcterms:modified>
  <dc:title>Bible.com.au: Hebrews 5:1-14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