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7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ubborn, as your ancestors were when they rebelled against God,as they were that day in the desert when they put him to the t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they put me to the test and tried me, says God,although they had seen what I did for forty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was angry with those people and said,‘They are always disloyaland refuse to obey my comm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s angry and made a solemn promise:‘They will never enter the land where I would have given them r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riends, be careful that none of you have a heart so evil and unbelieving that you will turn away from the living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stead, in order that none of you be deceived by sin and become stubborn, you must help one another every day, as long as the word “Today” in the scripture applies 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are all partners with Christ if we hold firmly to the end the confidence we had at the begin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what the scripture says:“If you hear God's voice today,do not be stubborn, as your ancestors werewhen they rebelled against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were the people who heard God's voice and rebelled against him? All those who were led out of Egypt by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whom was God angry for forty years? With the people who sinned, who fell down dead in the dese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Greater than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God made his solemn promise, “They will never enter the land where I would have given them rest”—of whom was he speaking? Of those who rebel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see, then, that they were not able to enter the land, because they did not belie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Christian friends, who also have been called by God! Think of Jesus, whom God sent to be the High Priest of the faith we prof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faithful to God, who chose him to do this work, just as Moses was faithful in his work in God's hou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man who builds a house receives more honor than the house itself. In the same way Jesus is worthy of much greater honor than Mo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 house, of course, is built by someone—and God is the one who has built all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was faithful in God's house as a servant, and he spoke of the things that God would say in the fu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Christ is faithful as the Son in charge of God's house. We are his house if we keep up our courage and our confidence in what we hope for.A Rest for God's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n, as the Holy Spirit says,“If you hear God's voice today,]]></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2026-07-22T22:56:28Z</dcterms:created>
  <dcterms:modified xsi:type="dcterms:W3CDTF">2026-07-22T22:56:28Z</dcterms:modified>
  <dc:title>Bible.com.au: Hebrews 3:1-19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