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390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12: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you are not punished, as all his children are, it means you are not real children, but bastar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the case of our human fathers, they punished us and we respected them. How much more, then, should we submit to our spiritual Father and li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ur human fathers punished us for a short time, as it seemed right to them; but God does it for our own good, so that we may share his holin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we are punished, it seems to us at the time something to make us sad, not glad. Later, however, those who have been disciplined by such punishment reap the peaceful reward of a righteous life.Instructions and Warn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ift up your tired hands, then, and strengthen your trembling kne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eep walking on straight paths, so that the lame foot may not be disabled, but instead be heal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ry to be at peace with everyone, and try to live a holy life, because no one will see the Lord without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uard against turning back from the grace of God. Let no one become like a bitter plant that grows up and causes many troubles with its pois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et no one become immoral or unspiritual like Esau, who for a single meal sold his rights as the older s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fterward, you know, he wanted to receive his father's blessing; but he was turned back, because he could not find any way to change what he had done, even though in tears he looked for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 Our Fath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have not come, as the people of Israel came, to what you can feel, to Mount Sinai with its blazing fire, the darkness and the gloom, the stor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blast of a trumpet, and the sound of a voice. When the people heard the voice, they begged not to hear another w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cause they could not bear the order which said, “If even an animal touches the mountain, it must be stoned to dea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ight was so terrifying that Moses said, “I am trembling and afrai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stead, you have come to Mount Zion and to the city of the living God, the heavenly Jerusalem, with its thousands of angel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have come to the joyful gathering of God's first-born, whose names are written in heaven. You have come to God, who is the judge of all people, and to the spirits of good people made perfec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have come to Jesus, who arranged the new covenant, and to the sprinkled blood that promises much better things than does the blood of Ab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e careful, then, and do not refuse to hear him who speaks. Those who refused to hear the one who gave the divine message on earth did not escape. How much less shall we escape, then, if we turn away from the one who speaks from heav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is voice shook the earth at that time, but now he has promised, “I will once more shake not only the earth but heaven as wel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words “once more” plainly show that the created things will be shaken and removed, so that the things that cannot be shaken will remai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for us, we have this large crowd of witnesses around us. So then, let us rid ourselves of everything that gets in the way, and of the sin which holds on to us so tightly, and let us run with determination the race that lies before u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et us be thankful, then, because we receive a kingdom that cannot be shaken. Let us be grateful and worship God in a way that will please him, with reverence and aw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ecause our God is indeed a destroying fi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et us keep our eyes fixed on Jesus, on whom our faith depends from beginning to end. He did not give up because of the cross! On the contrary, because of the joy that was waiting for him, he thought nothing of the disgrace of dying on the cross, and he is now seated at the right side of God's thro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nk of what he went through; how he put up with so much hatred from sinners! So do not let yourselves become discouraged and give u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in your struggle against sin you have not yet had to resist to the point of being kill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ave you forgotten the encouraging words which God speaks to you as his children?“My child, pay attention when the Lord corrects you,and do not be discouraged when he rebukes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cause the Lord corrects everyone he loves,and punishes everyone he accepts as a chil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ndure what you suffer as being a father's punishment; your suffering shows that God is treating you as his children. Was there ever a child who was not punished by his father?]]></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2026-07-01T16:18:53Z</dcterms:created>
  <dcterms:modified xsi:type="dcterms:W3CDTF">2026-07-01T16:18:53Z</dcterms:modified>
  <dc:title>Bible.com.au: Hebrews 12:1-29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