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13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out the Son, however, God said:“Your kingdom, O God, will last forever and ever!You rule over your people with justi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love what is right and hate what is wrong.That is why God, your God, has chosen youand has given you the joy of an honor far greaterthan he gave to your compan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also said,“You, Lord, in the beginning created the earth,and with your own hands you made the heave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disappear, but you will remain;they will all wear out like cloth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fold them up like a coat,and they will be changed like clothes.But you are always the same,and your life never e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never said to any of his angels:“Sit here at my right sideuntil I put your enemiesas a footstool under your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are the angels, then? They are spirits who serve God and are sent by him to help those who are to receive salv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Word through His S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past God spoke to our ancestors many times and in many ways through the proph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n these last days he has spoken to us through his Son. He is the one through whom God created the universe, the one whom God has chosen to possess all things at the e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flects the brightness of God's glory and is the exact likeness of God's own being, sustaining the universe with his powerful word. After achieving forgiveness for the sins of all human beings, he sat down in heaven at the right side of God, the Supreme Power.The Greatness of God'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 was made greater than the angels, just as the name that God gave him is greater than thei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God never said to any of his angels,“You are my Son;today I have become your Father.”Nor did God say about any angel,“I will be his Father,and he will be my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God was about to send his first-born Son into the world, he said,“All of God's angels must worship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bout the angels God said,“God makes his angels winds,and his servants flames of fir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2026-06-18T15:35:56Z</dcterms:created>
  <dcterms:modified xsi:type="dcterms:W3CDTF">2026-06-18T15:35:56Z</dcterms:modified>
  <dc:title>Bible.com.au: Hebrews 1:1-14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